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4" r:id="rId2"/>
    <p:sldId id="297" r:id="rId3"/>
    <p:sldId id="256" r:id="rId4"/>
    <p:sldId id="271" r:id="rId5"/>
    <p:sldId id="291" r:id="rId6"/>
    <p:sldId id="298" r:id="rId7"/>
    <p:sldId id="259" r:id="rId8"/>
    <p:sldId id="299" r:id="rId9"/>
    <p:sldId id="296" r:id="rId10"/>
    <p:sldId id="273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35" d="100"/>
          <a:sy n="35" d="100"/>
        </p:scale>
        <p:origin x="68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383" cy="471348"/>
          </a:xfrm>
          <a:prstGeom prst="rect">
            <a:avLst/>
          </a:prstGeom>
        </p:spPr>
        <p:txBody>
          <a:bodyPr vert="horz" lIns="92441" tIns="46220" rIns="92441" bIns="462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7" y="0"/>
            <a:ext cx="3078383" cy="471348"/>
          </a:xfrm>
          <a:prstGeom prst="rect">
            <a:avLst/>
          </a:prstGeom>
        </p:spPr>
        <p:txBody>
          <a:bodyPr vert="horz" lIns="92441" tIns="46220" rIns="92441" bIns="46220" rtlCol="0"/>
          <a:lstStyle>
            <a:lvl1pPr algn="r">
              <a:defRPr sz="1200"/>
            </a:lvl1pPr>
          </a:lstStyle>
          <a:p>
            <a:fld id="{15C88C33-2A2B-449D-8BBF-8808A1F6B6C1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7130"/>
            <a:ext cx="3078383" cy="471348"/>
          </a:xfrm>
          <a:prstGeom prst="rect">
            <a:avLst/>
          </a:prstGeom>
        </p:spPr>
        <p:txBody>
          <a:bodyPr vert="horz" lIns="92441" tIns="46220" rIns="92441" bIns="462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7" y="8917130"/>
            <a:ext cx="3078383" cy="471348"/>
          </a:xfrm>
          <a:prstGeom prst="rect">
            <a:avLst/>
          </a:prstGeom>
        </p:spPr>
        <p:txBody>
          <a:bodyPr vert="horz" lIns="92441" tIns="46220" rIns="92441" bIns="46220" rtlCol="0" anchor="b"/>
          <a:lstStyle>
            <a:lvl1pPr algn="r">
              <a:defRPr sz="1200"/>
            </a:lvl1pPr>
          </a:lstStyle>
          <a:p>
            <a:fld id="{C3AE033D-329C-45A1-8FD3-4CEC117F2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23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383" cy="471348"/>
          </a:xfrm>
          <a:prstGeom prst="rect">
            <a:avLst/>
          </a:prstGeom>
        </p:spPr>
        <p:txBody>
          <a:bodyPr vert="horz" lIns="92441" tIns="46220" rIns="92441" bIns="462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7" y="0"/>
            <a:ext cx="3078383" cy="471348"/>
          </a:xfrm>
          <a:prstGeom prst="rect">
            <a:avLst/>
          </a:prstGeom>
        </p:spPr>
        <p:txBody>
          <a:bodyPr vert="horz" lIns="92441" tIns="46220" rIns="92441" bIns="46220" rtlCol="0"/>
          <a:lstStyle>
            <a:lvl1pPr algn="r">
              <a:defRPr sz="1200"/>
            </a:lvl1pPr>
          </a:lstStyle>
          <a:p>
            <a:fld id="{7422C046-2CB4-4E7C-9898-9702D9B564FF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1" tIns="46220" rIns="92441" bIns="462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517885"/>
            <a:ext cx="5680693" cy="3697033"/>
          </a:xfrm>
          <a:prstGeom prst="rect">
            <a:avLst/>
          </a:prstGeom>
        </p:spPr>
        <p:txBody>
          <a:bodyPr vert="horz" lIns="92441" tIns="46220" rIns="92441" bIns="462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7130"/>
            <a:ext cx="3078383" cy="471348"/>
          </a:xfrm>
          <a:prstGeom prst="rect">
            <a:avLst/>
          </a:prstGeom>
        </p:spPr>
        <p:txBody>
          <a:bodyPr vert="horz" lIns="92441" tIns="46220" rIns="92441" bIns="462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7" y="8917130"/>
            <a:ext cx="3078383" cy="471348"/>
          </a:xfrm>
          <a:prstGeom prst="rect">
            <a:avLst/>
          </a:prstGeom>
        </p:spPr>
        <p:txBody>
          <a:bodyPr vert="horz" lIns="92441" tIns="46220" rIns="92441" bIns="46220" rtlCol="0" anchor="b"/>
          <a:lstStyle>
            <a:lvl1pPr algn="r">
              <a:defRPr sz="1200"/>
            </a:lvl1pPr>
          </a:lstStyle>
          <a:p>
            <a:fld id="{B0AC2157-6DB6-4535-B842-2144FBEBA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4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273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8346938" indent="-37884734" defTabSz="945273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6220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24409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8661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48819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D3D47E-30E9-4571-9F0F-82E36BF7D8D7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9024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5273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38346938" indent="-37884734" defTabSz="945273"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6220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24409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86614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48819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D3D47E-30E9-4571-9F0F-82E36BF7D8D7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95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ABCA-AD3B-4A35-99E4-11E2A6EE4B7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C719-62A0-41B9-A611-2006532A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3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ABCA-AD3B-4A35-99E4-11E2A6EE4B7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C719-62A0-41B9-A611-2006532A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9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ABCA-AD3B-4A35-99E4-11E2A6EE4B7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C719-62A0-41B9-A611-2006532A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0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ABCA-AD3B-4A35-99E4-11E2A6EE4B7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C719-62A0-41B9-A611-2006532A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4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ABCA-AD3B-4A35-99E4-11E2A6EE4B7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C719-62A0-41B9-A611-2006532A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6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ABCA-AD3B-4A35-99E4-11E2A6EE4B7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C719-62A0-41B9-A611-2006532A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ABCA-AD3B-4A35-99E4-11E2A6EE4B7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C719-62A0-41B9-A611-2006532A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2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ABCA-AD3B-4A35-99E4-11E2A6EE4B7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C719-62A0-41B9-A611-2006532A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2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ABCA-AD3B-4A35-99E4-11E2A6EE4B7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C719-62A0-41B9-A611-2006532A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4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ABCA-AD3B-4A35-99E4-11E2A6EE4B7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C719-62A0-41B9-A611-2006532A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3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FABCA-AD3B-4A35-99E4-11E2A6EE4B7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C719-62A0-41B9-A611-2006532A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4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FABCA-AD3B-4A35-99E4-11E2A6EE4B76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DC719-62A0-41B9-A611-2006532A1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7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55680" y="169606"/>
            <a:ext cx="4972665" cy="106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My Space Bubble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639" y="1596899"/>
            <a:ext cx="4900634" cy="4464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18" y="169606"/>
            <a:ext cx="2050025" cy="19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8610" y="253391"/>
            <a:ext cx="2186518" cy="19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29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881" y="5427327"/>
            <a:ext cx="8745793" cy="100109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Everyone is happy when </a:t>
            </a:r>
            <a:r>
              <a:rPr lang="en-US" sz="2800" b="1" dirty="0" smtClean="0">
                <a:latin typeface="Comic Sans MS" panose="030F0702030302020204" pitchFamily="66" charset="0"/>
              </a:rPr>
              <a:t>I am a good space pilot.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32" y="1188164"/>
            <a:ext cx="4323893" cy="319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58" y="181301"/>
            <a:ext cx="2050025" cy="19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675" y="80761"/>
            <a:ext cx="2021451" cy="2214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29846">
            <a:off x="1145232" y="2937084"/>
            <a:ext cx="1743075" cy="1762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018040">
            <a:off x="9015138" y="2956873"/>
            <a:ext cx="17430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8542" y="4999703"/>
            <a:ext cx="11813458" cy="179684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 smtClean="0">
                <a:latin typeface="Comic Sans MS" panose="030F0702030302020204" pitchFamily="66" charset="0"/>
              </a:rPr>
              <a:t>Let’s pretend that the hoop I am sitting in is my space ship and there is a bubble over me. This is my space bubble. My space bubble helps me and my friends feel comfortable. Most of the time when I am at school my space bubble needs to be the size of my hula hoop.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136" y="535015"/>
            <a:ext cx="4900634" cy="4464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42" y="231405"/>
            <a:ext cx="2307586" cy="2246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6680" y="288750"/>
            <a:ext cx="2475906" cy="22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21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7725" y="5872006"/>
            <a:ext cx="11278751" cy="98599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See the bubbles this boy is blowing? They are not all the same size. 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Sometimes my space bubble is not the same size. 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Sometimes it is small…</a:t>
            </a:r>
            <a:endParaRPr lang="en-US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278" y="404335"/>
            <a:ext cx="7873675" cy="5288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55" y="3235429"/>
            <a:ext cx="1585716" cy="1425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527" y="221837"/>
            <a:ext cx="1635073" cy="1591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527" y="2300780"/>
            <a:ext cx="824912" cy="741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87" y="1847247"/>
            <a:ext cx="761957" cy="741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5859" y="3529787"/>
            <a:ext cx="1153139" cy="12634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25" y="349290"/>
            <a:ext cx="1153139" cy="12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124" y="5710594"/>
            <a:ext cx="6380003" cy="8683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L</a:t>
            </a:r>
            <a:r>
              <a:rPr lang="en-US" sz="2800" b="1" dirty="0" smtClean="0">
                <a:latin typeface="Comic Sans MS" panose="030F0702030302020204" pitchFamily="66" charset="0"/>
              </a:rPr>
              <a:t>ike when </a:t>
            </a:r>
            <a:r>
              <a:rPr lang="en-US" sz="2800" b="1" dirty="0">
                <a:latin typeface="Comic Sans MS" panose="030F0702030302020204" pitchFamily="66" charset="0"/>
              </a:rPr>
              <a:t>I</a:t>
            </a:r>
            <a:r>
              <a:rPr lang="en-US" sz="2800" b="1" dirty="0" smtClean="0">
                <a:latin typeface="Comic Sans MS" panose="030F0702030302020204" pitchFamily="66" charset="0"/>
              </a:rPr>
              <a:t> am with my family.</a:t>
            </a:r>
            <a:r>
              <a:rPr lang="en-US" sz="2800" b="1" dirty="0">
                <a:latin typeface="Comic Sans MS" panose="030F0702030302020204" pitchFamily="66" charset="0"/>
              </a:rPr>
              <a:t/>
            </a:r>
            <a:br>
              <a:rPr lang="en-US" sz="2800" b="1" dirty="0">
                <a:latin typeface="Comic Sans MS" panose="030F0702030302020204" pitchFamily="66" charset="0"/>
              </a:rPr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61" y="1300805"/>
            <a:ext cx="1239964" cy="1207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77" y="3091504"/>
            <a:ext cx="1226902" cy="1344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190" y="2093709"/>
            <a:ext cx="1133475" cy="1019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074" y="260367"/>
            <a:ext cx="9176796" cy="516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514" y="5191433"/>
            <a:ext cx="9290331" cy="138306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Sometimes it is big like when </a:t>
            </a:r>
            <a:r>
              <a:rPr lang="en-US" sz="2800" b="1" dirty="0">
                <a:latin typeface="Comic Sans MS" panose="030F0702030302020204" pitchFamily="66" charset="0"/>
              </a:rPr>
              <a:t>I</a:t>
            </a:r>
            <a:r>
              <a:rPr lang="en-US" sz="2800" b="1" dirty="0" smtClean="0">
                <a:latin typeface="Comic Sans MS" panose="030F0702030302020204" pitchFamily="66" charset="0"/>
              </a:rPr>
              <a:t> need to ride a bike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44" y="1400546"/>
            <a:ext cx="5609472" cy="3318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72" y="133347"/>
            <a:ext cx="2161487" cy="2104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1923" y="133346"/>
            <a:ext cx="2340077" cy="210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61" y="5485540"/>
            <a:ext cx="9955161" cy="1136486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Or </a:t>
            </a:r>
            <a:r>
              <a:rPr lang="en-US" sz="2800" b="1" dirty="0">
                <a:latin typeface="Comic Sans MS" panose="030F0702030302020204" pitchFamily="66" charset="0"/>
              </a:rPr>
              <a:t>when I</a:t>
            </a:r>
            <a:r>
              <a:rPr lang="en-US" sz="2800" b="1" dirty="0" smtClean="0"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latin typeface="Comic Sans MS" panose="030F0702030302020204" pitchFamily="66" charset="0"/>
              </a:rPr>
              <a:t>need to build a big tower with blocks. </a:t>
            </a:r>
            <a:r>
              <a:rPr lang="en-US" sz="2800" b="1" dirty="0" smtClean="0">
                <a:latin typeface="Comic Sans MS" panose="030F0702030302020204" pitchFamily="66" charset="0"/>
              </a:rPr>
              <a:t/>
            </a:r>
            <a:br>
              <a:rPr lang="en-US" sz="2800" b="1" dirty="0" smtClean="0">
                <a:latin typeface="Comic Sans MS" panose="030F0702030302020204" pitchFamily="66" charset="0"/>
              </a:rPr>
            </a:br>
            <a:r>
              <a:rPr lang="en-US" sz="2800" b="1" dirty="0" smtClean="0">
                <a:latin typeface="Comic Sans MS" panose="030F0702030302020204" pitchFamily="66" charset="0"/>
              </a:rPr>
              <a:t>If I </a:t>
            </a:r>
            <a:r>
              <a:rPr lang="en-US" sz="2800" b="1" dirty="0">
                <a:latin typeface="Comic Sans MS" panose="030F0702030302020204" pitchFamily="66" charset="0"/>
              </a:rPr>
              <a:t>need more space for </a:t>
            </a:r>
            <a:r>
              <a:rPr lang="en-US" sz="2800" b="1" dirty="0" smtClean="0">
                <a:latin typeface="Comic Sans MS" panose="030F0702030302020204" pitchFamily="66" charset="0"/>
              </a:rPr>
              <a:t>my space bubble </a:t>
            </a:r>
            <a:r>
              <a:rPr lang="en-US" sz="2800" b="1" dirty="0">
                <a:latin typeface="Comic Sans MS" panose="030F0702030302020204" pitchFamily="66" charset="0"/>
              </a:rPr>
              <a:t>I</a:t>
            </a:r>
            <a:r>
              <a:rPr lang="en-US" sz="2800" b="1" dirty="0" smtClean="0">
                <a:latin typeface="Comic Sans MS" panose="030F0702030302020204" pitchFamily="66" charset="0"/>
              </a:rPr>
              <a:t> </a:t>
            </a:r>
            <a:r>
              <a:rPr lang="en-US" sz="2800" b="1" dirty="0">
                <a:latin typeface="Comic Sans MS" panose="030F0702030302020204" pitchFamily="66" charset="0"/>
              </a:rPr>
              <a:t>can </a:t>
            </a:r>
            <a:r>
              <a:rPr lang="en-US" sz="2800" b="1" dirty="0" smtClean="0">
                <a:latin typeface="Comic Sans MS" panose="030F0702030302020204" pitchFamily="66" charset="0"/>
              </a:rPr>
              <a:t>say,</a:t>
            </a:r>
            <a:br>
              <a:rPr lang="en-US" sz="2800" b="1" dirty="0" smtClean="0">
                <a:latin typeface="Comic Sans MS" panose="030F0702030302020204" pitchFamily="66" charset="0"/>
              </a:rPr>
            </a:br>
            <a:r>
              <a:rPr lang="en-US" sz="2800" b="1" dirty="0" smtClean="0">
                <a:latin typeface="Comic Sans MS" panose="030F0702030302020204" pitchFamily="66" charset="0"/>
              </a:rPr>
              <a:t>                        “</a:t>
            </a:r>
            <a:r>
              <a:rPr lang="en-US" sz="2800" b="1" dirty="0">
                <a:latin typeface="Comic Sans MS" panose="030F0702030302020204" pitchFamily="66" charset="0"/>
              </a:rPr>
              <a:t>Space, please.”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21" y="833323"/>
            <a:ext cx="2050025" cy="19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257" y="2945435"/>
            <a:ext cx="1658732" cy="1817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891" y="1653395"/>
            <a:ext cx="1133475" cy="1019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3554" y="93418"/>
            <a:ext cx="5084000" cy="539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23" y="5438571"/>
            <a:ext cx="11533238" cy="128669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Some people need bigger space bubbles than other people. My friend needs a bigger bubble to sit in at circle than I do. I always make sure my friend gets more space for his bubble.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232" y="310515"/>
            <a:ext cx="6895747" cy="5128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5467" y="3153018"/>
            <a:ext cx="2086021" cy="2285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140" y="1194426"/>
            <a:ext cx="939538" cy="91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23" y="5438571"/>
            <a:ext cx="11533238" cy="1286694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If I get out of my space bubble and get too close to my friend’s I can break their space bubble. I can be a space invader. My friends and teachers get uncomfortable and unhappy when their space bubble is broken. 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13" y="3341472"/>
            <a:ext cx="1894292" cy="2075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3" y="2277093"/>
            <a:ext cx="1787972" cy="1740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519" y="3563980"/>
            <a:ext cx="2256400" cy="1852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7773" y="137604"/>
            <a:ext cx="6266266" cy="5300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519" y="2277093"/>
            <a:ext cx="1969583" cy="1917292"/>
          </a:xfrm>
          <a:prstGeom prst="rect">
            <a:avLst/>
          </a:prstGeom>
        </p:spPr>
      </p:pic>
      <p:pic>
        <p:nvPicPr>
          <p:cNvPr id="9" name="Picture 11" descr="teddy_sa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5075">
            <a:off x="284769" y="139463"/>
            <a:ext cx="1961381" cy="174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teddy_sa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5075">
            <a:off x="9773815" y="120953"/>
            <a:ext cx="1977808" cy="175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70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38" y="5571306"/>
            <a:ext cx="12088762" cy="1286694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W</a:t>
            </a:r>
            <a:r>
              <a:rPr lang="en-US" sz="2400" b="1" dirty="0" smtClean="0">
                <a:latin typeface="Comic Sans MS" panose="030F0702030302020204" pitchFamily="66" charset="0"/>
              </a:rPr>
              <a:t>hen I move around, I need to make sure I am a good space pilot. I do not crash into other friend’s space bubbles. I leave space between my friend’s bubbles and my bubble.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63" y="0"/>
            <a:ext cx="3826077" cy="5571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72" y="133347"/>
            <a:ext cx="1635073" cy="1591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614" y="3402743"/>
            <a:ext cx="1658732" cy="1817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826" y="3176425"/>
            <a:ext cx="1658732" cy="18173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1286" y="116887"/>
            <a:ext cx="1788474" cy="1608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055" y="1950740"/>
            <a:ext cx="1743075" cy="1762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507566">
            <a:off x="8582812" y="1366142"/>
            <a:ext cx="17430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7887</TotalTime>
  <Words>259</Words>
  <Application>Microsoft Office PowerPoint</Application>
  <PresentationFormat>Widescreen</PresentationFormat>
  <Paragraphs>14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Comic Sans MS</vt:lpstr>
      <vt:lpstr>Times New Roman</vt:lpstr>
      <vt:lpstr>Office Theme</vt:lpstr>
      <vt:lpstr>My Space Bubble</vt:lpstr>
      <vt:lpstr>Let’s pretend that the hoop I am sitting in is my space ship and there is a bubble over me. This is my space bubble. My space bubble helps me and my friends feel comfortable. Most of the time when I am at school my space bubble needs to be the size of my hula hoop.  </vt:lpstr>
      <vt:lpstr>PowerPoint Presentation</vt:lpstr>
      <vt:lpstr>Like when I am with my family. </vt:lpstr>
      <vt:lpstr>Sometimes it is big like when I need to ride a bike</vt:lpstr>
      <vt:lpstr>Or when I need to build a big tower with blocks.  If I need more space for my space bubble I can say,                         “Space, please.”</vt:lpstr>
      <vt:lpstr>Some people need bigger space bubbles than other people. My friend needs a bigger bubble to sit in at circle than I do. I always make sure my friend gets more space for his bubble.</vt:lpstr>
      <vt:lpstr>If I get out of my space bubble and get too close to my friend’s I can break their space bubble. I can be a space invader. My friends and teachers get uncomfortable and unhappy when their space bubble is broken. </vt:lpstr>
      <vt:lpstr>When I move around, I need to make sure I am a good space pilot. I do not crash into other friend’s space bubbles. I leave space between my friend’s bubbles and my bubble. </vt:lpstr>
      <vt:lpstr>Everyone is happy when I am a good space pilot.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Rollfs</dc:creator>
  <cp:lastModifiedBy>Jenny Hernandez</cp:lastModifiedBy>
  <cp:revision>153</cp:revision>
  <cp:lastPrinted>2016-03-22T15:03:35Z</cp:lastPrinted>
  <dcterms:created xsi:type="dcterms:W3CDTF">2014-04-14T00:49:00Z</dcterms:created>
  <dcterms:modified xsi:type="dcterms:W3CDTF">2016-04-07T14:48:22Z</dcterms:modified>
</cp:coreProperties>
</file>