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80" r:id="rId3"/>
    <p:sldId id="370" r:id="rId4"/>
    <p:sldId id="375" r:id="rId5"/>
    <p:sldId id="393" r:id="rId6"/>
    <p:sldId id="394" r:id="rId7"/>
    <p:sldId id="395" r:id="rId8"/>
    <p:sldId id="396" r:id="rId9"/>
    <p:sldId id="397" r:id="rId10"/>
    <p:sldId id="405" r:id="rId11"/>
    <p:sldId id="388" r:id="rId12"/>
    <p:sldId id="398" r:id="rId13"/>
    <p:sldId id="403" r:id="rId14"/>
    <p:sldId id="389" r:id="rId15"/>
    <p:sldId id="376" r:id="rId16"/>
    <p:sldId id="399" r:id="rId17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B14"/>
    <a:srgbClr val="A29E00"/>
    <a:srgbClr val="CCCC00"/>
    <a:srgbClr val="D20000"/>
    <a:srgbClr val="B40000"/>
    <a:srgbClr val="705500"/>
    <a:srgbClr val="684F00"/>
    <a:srgbClr val="996600"/>
    <a:srgbClr val="FFFFFF"/>
    <a:srgbClr val="F97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12" y="-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DDB5C-C9FD-443A-A0E8-FF064E1985EC}" type="datetimeFigureOut">
              <a:rPr lang="en-US" smtClean="0"/>
              <a:t>3/25/20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60B91-136D-4C16-B736-899AC3EF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8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0B91-136D-4C16-B736-899AC3EF23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9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83D8-1BE9-4579-B074-C51D3507BCFE}" type="datetime1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0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1C9D-4DFA-4F24-A61D-E32FAF776A89}" type="datetime1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0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B19A-7A7E-4673-A631-12448018F907}" type="datetime1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1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568C-DDA3-4B1E-BD5B-5A35CBF1DA9C}" type="datetime1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62B5-F2EF-45BF-BC63-D395C30E864B}" type="datetime1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1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BC9-4477-426F-8CD4-29ACC0D0DA43}" type="datetime1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4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59CC-E15E-4168-931B-5C22D27213AF}" type="datetime1">
              <a:rPr lang="en-US" smtClean="0"/>
              <a:t>3/25/20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4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6F24-844F-4060-A05D-653F03916C40}" type="datetime1">
              <a:rPr lang="en-US" smtClean="0"/>
              <a:t>3/25/20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3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397B-59EA-4822-AE17-BE35EED1D1CC}" type="datetime1">
              <a:rPr lang="en-US" smtClean="0"/>
              <a:t>3/25/20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7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9B76-309B-480F-B165-E7DDCB1D5405}" type="datetime1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3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1B86-5159-4865-A524-988CD80D0974}" type="datetime1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8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2F437-CF03-4D9F-A824-6BB288048E09}" type="datetime1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35.png"/><Relationship Id="rId7" Type="http://schemas.openxmlformats.org/officeDocument/2006/relationships/image" Target="../media/image1.gif"/><Relationship Id="rId8" Type="http://schemas.openxmlformats.org/officeDocument/2006/relationships/image" Target="../media/image11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36.png"/><Relationship Id="rId6" Type="http://schemas.openxmlformats.org/officeDocument/2006/relationships/image" Target="../media/image11.png"/><Relationship Id="rId7" Type="http://schemas.openxmlformats.org/officeDocument/2006/relationships/image" Target="../media/image37.png"/><Relationship Id="rId8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5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38.jpe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42.png"/><Relationship Id="rId6" Type="http://schemas.microsoft.com/office/2007/relationships/hdphoto" Target="../media/hdphoto5.wdp"/><Relationship Id="rId7" Type="http://schemas.openxmlformats.org/officeDocument/2006/relationships/image" Target="../media/image11.png"/><Relationship Id="rId8" Type="http://schemas.openxmlformats.org/officeDocument/2006/relationships/image" Target="../media/image43.png"/><Relationship Id="rId9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46.png"/><Relationship Id="rId9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microsoft.com/office/2007/relationships/hdphoto" Target="../media/hdphoto7.wdp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5.png"/><Relationship Id="rId9" Type="http://schemas.openxmlformats.org/officeDocument/2006/relationships/image" Target="../media/image11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9.png"/><Relationship Id="rId9" Type="http://schemas.microsoft.com/office/2007/relationships/hdphoto" Target="../media/hdphoto1.wdp"/><Relationship Id="rId10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1.png"/><Relationship Id="rId9" Type="http://schemas.openxmlformats.org/officeDocument/2006/relationships/image" Target="../media/image15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15.png"/><Relationship Id="rId1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1.gi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6.png"/><Relationship Id="rId9" Type="http://schemas.openxmlformats.org/officeDocument/2006/relationships/image" Target="../media/image26.png"/><Relationship Id="rId10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1.png"/><Relationship Id="rId9" Type="http://schemas.openxmlformats.org/officeDocument/2006/relationships/image" Target="../media/image15.png"/><Relationship Id="rId10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1.png"/><Relationship Id="rId9" Type="http://schemas.openxmlformats.org/officeDocument/2006/relationships/image" Target="../media/image15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144" y="3612794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dirty="0" smtClean="0"/>
              <a:t>adapted by Mayesha Bassett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78690" y="361447"/>
            <a:ext cx="1140690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u="sng" dirty="0" smtClean="0">
                <a:solidFill>
                  <a:prstClr val="black"/>
                </a:solidFill>
                <a:latin typeface="Tw Cen MT" panose="020B0602020104020603" pitchFamily="34" charset="0"/>
                <a:ea typeface="+mj-ea"/>
                <a:cs typeface="+mj-cs"/>
              </a:rPr>
              <a:t>The Very Hungry Caterpillar</a:t>
            </a:r>
          </a:p>
          <a:p>
            <a:pPr algn="ctr"/>
            <a:r>
              <a:rPr lang="en-US" sz="4000" dirty="0" smtClean="0">
                <a:solidFill>
                  <a:prstClr val="black"/>
                </a:solidFill>
                <a:latin typeface="Tw Cen MT" panose="020B0602020104020603" pitchFamily="34" charset="0"/>
                <a:ea typeface="+mj-ea"/>
                <a:cs typeface="+mj-cs"/>
              </a:rPr>
              <a:t>by Eric Carle </a:t>
            </a:r>
            <a:r>
              <a:rPr lang="en-US" sz="7200" b="1" u="sng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en-US" sz="7200" b="1" u="sng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46" y="1953979"/>
            <a:ext cx="4668996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2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04036" y="6473037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8</a:t>
            </a:r>
            <a:endParaRPr lang="en-US" sz="1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661" y="4577964"/>
            <a:ext cx="2104097" cy="21088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709" y="4577963"/>
            <a:ext cx="2108813" cy="2108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522" y="4577962"/>
            <a:ext cx="2108814" cy="2108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763" y="4580937"/>
            <a:ext cx="2101518" cy="2105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6865" y="593964"/>
            <a:ext cx="5295314" cy="34259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3"/>
          <a:stretch/>
        </p:blipFill>
        <p:spPr>
          <a:xfrm rot="20904847">
            <a:off x="3979551" y="1221820"/>
            <a:ext cx="842715" cy="108922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861393" y="1262071"/>
            <a:ext cx="228632" cy="504361"/>
          </a:xfrm>
          <a:prstGeom prst="ellipse">
            <a:avLst/>
          </a:prstGeom>
          <a:solidFill>
            <a:srgbClr val="B4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816340" y="4488189"/>
            <a:ext cx="2160462" cy="2108812"/>
            <a:chOff x="2446195" y="175863"/>
            <a:chExt cx="2160462" cy="2108812"/>
          </a:xfrm>
        </p:grpSpPr>
        <p:sp>
          <p:nvSpPr>
            <p:cNvPr id="20" name="Rectangle 19"/>
            <p:cNvSpPr/>
            <p:nvPr/>
          </p:nvSpPr>
          <p:spPr>
            <a:xfrm>
              <a:off x="4310628" y="1983062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9</a:t>
              </a:r>
              <a:endParaRPr lang="en-US" b="1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6195" y="175863"/>
              <a:ext cx="2104097" cy="210881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349855" y="2017459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8</a:t>
              </a:r>
              <a:endParaRPr lang="en-US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32135" y="325855"/>
              <a:ext cx="1524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Caterpillar</a:t>
              </a:r>
              <a:endParaRPr lang="en-US" dirty="0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921" y="749356"/>
              <a:ext cx="1472482" cy="119736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955112" y="4474774"/>
            <a:ext cx="2174196" cy="2108813"/>
            <a:chOff x="4737763" y="175863"/>
            <a:chExt cx="2174196" cy="2108813"/>
          </a:xfrm>
        </p:grpSpPr>
        <p:sp>
          <p:nvSpPr>
            <p:cNvPr id="26" name="Rectangle 25"/>
            <p:cNvSpPr/>
            <p:nvPr/>
          </p:nvSpPr>
          <p:spPr>
            <a:xfrm>
              <a:off x="6606912" y="1983062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9</a:t>
              </a:r>
              <a:endParaRPr lang="en-US" b="1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7763" y="175863"/>
              <a:ext cx="2108813" cy="210881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6633492" y="2017459"/>
              <a:ext cx="27846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8</a:t>
              </a:r>
              <a:endParaRPr lang="en-US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30247" y="380024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19903" y="301800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ate</a:t>
              </a:r>
              <a:endParaRPr lang="en-US" sz="2400" dirty="0">
                <a:latin typeface="Tw Cen MT" panose="020B0602020104020603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634" y="649902"/>
              <a:ext cx="1436353" cy="143635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6286005" y="4509106"/>
            <a:ext cx="2112639" cy="2135822"/>
            <a:chOff x="7053889" y="152476"/>
            <a:chExt cx="2112639" cy="213582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3889" y="152476"/>
              <a:ext cx="2104462" cy="2108789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8909726" y="2026688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8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12611" y="285098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one</a:t>
              </a:r>
              <a:endParaRPr lang="en-US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463" y="667773"/>
              <a:ext cx="1497393" cy="1497393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8476255" y="5198420"/>
            <a:ext cx="2064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(Ask student to look</a:t>
            </a:r>
          </a:p>
          <a:p>
            <a:r>
              <a:rPr lang="en-US" dirty="0" smtClean="0"/>
              <a:t> at the pictures and </a:t>
            </a:r>
          </a:p>
          <a:p>
            <a:r>
              <a:rPr lang="en-US" dirty="0"/>
              <a:t>n</a:t>
            </a:r>
            <a:r>
              <a:rPr lang="en-US" dirty="0" smtClean="0"/>
              <a:t>ame foods the </a:t>
            </a:r>
          </a:p>
          <a:p>
            <a:r>
              <a:rPr lang="en-US" dirty="0"/>
              <a:t>c</a:t>
            </a:r>
            <a:r>
              <a:rPr lang="en-US" dirty="0" smtClean="0"/>
              <a:t>aterpillar ate)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4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495" y="4610597"/>
            <a:ext cx="2104097" cy="2108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637" y="4610597"/>
            <a:ext cx="2108813" cy="21088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04036" y="6473037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9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495" y="4610597"/>
            <a:ext cx="2108814" cy="2108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62" y="991500"/>
            <a:ext cx="3573940" cy="26447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627142" y="4721440"/>
            <a:ext cx="2152233" cy="2136560"/>
            <a:chOff x="190587" y="113979"/>
            <a:chExt cx="2152233" cy="21365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87" y="113979"/>
              <a:ext cx="2104097" cy="210881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86018" y="1988929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9</a:t>
              </a:r>
              <a:endParaRPr lang="en-US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8552" y="243664"/>
              <a:ext cx="1524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Caterpillar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99" y="741554"/>
              <a:ext cx="1472482" cy="119736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441371" y="4594446"/>
            <a:ext cx="2132578" cy="2108814"/>
            <a:chOff x="4812846" y="104902"/>
            <a:chExt cx="2132578" cy="21088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2846" y="104902"/>
              <a:ext cx="2108814" cy="210881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942312" y="221760"/>
              <a:ext cx="18395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Tw Cen MT" panose="020B0602020104020603" pitchFamily="34" charset="0"/>
                </a:rPr>
                <a:t>s</a:t>
              </a:r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tomach ache</a:t>
              </a:r>
              <a:endParaRPr lang="en-US" sz="2400" dirty="0">
                <a:latin typeface="Tw Cen MT" panose="020B0602020104020603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88622" y="1943891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9</a:t>
              </a:r>
              <a:endParaRPr lang="en-US" b="1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44"/>
            <a:stretch/>
          </p:blipFill>
          <p:spPr>
            <a:xfrm>
              <a:off x="5026298" y="731287"/>
              <a:ext cx="1662324" cy="1257642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4382302" y="198892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9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969825" y="4559705"/>
            <a:ext cx="2108813" cy="2108813"/>
            <a:chOff x="2488970" y="129234"/>
            <a:chExt cx="2108813" cy="210881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8970" y="129234"/>
              <a:ext cx="2108813" cy="210881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207618" y="289692"/>
              <a:ext cx="6591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had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318" y="678487"/>
              <a:ext cx="1380291" cy="1066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068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04036" y="6473037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10</a:t>
            </a:r>
            <a:endParaRPr lang="en-US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41" y="378653"/>
            <a:ext cx="3638343" cy="3638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3"/>
          <a:stretch/>
        </p:blipFill>
        <p:spPr>
          <a:xfrm rot="20904847">
            <a:off x="6090774" y="1511769"/>
            <a:ext cx="1093019" cy="141274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980363" y="1574800"/>
            <a:ext cx="194947" cy="873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61" y="4577964"/>
            <a:ext cx="2104097" cy="21088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709" y="4577963"/>
            <a:ext cx="2108813" cy="21088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1414" y="4592730"/>
            <a:ext cx="2108814" cy="210881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31514" y="4572382"/>
            <a:ext cx="2104097" cy="2108812"/>
            <a:chOff x="195747" y="2371914"/>
            <a:chExt cx="2104097" cy="210881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747" y="2371914"/>
              <a:ext cx="2104097" cy="210881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00174" y="2512928"/>
              <a:ext cx="1524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Tw Cen MT" panose="020B0602020104020603" pitchFamily="34" charset="0"/>
                </a:rPr>
                <a:t>C</a:t>
              </a:r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aterpillar</a:t>
              </a:r>
              <a:endParaRPr lang="en-US" sz="2400" dirty="0">
                <a:latin typeface="Tw Cen MT" panose="020B0602020104020603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21" y="2958340"/>
              <a:ext cx="1472482" cy="119736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904946" y="4616685"/>
            <a:ext cx="2174196" cy="2132810"/>
            <a:chOff x="2502082" y="2371913"/>
            <a:chExt cx="2174196" cy="213281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2082" y="2371913"/>
              <a:ext cx="2108813" cy="2108813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347342" y="4243113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10</a:t>
              </a:r>
              <a:endParaRPr lang="en-US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60573" y="2496675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ate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488" y="2851477"/>
              <a:ext cx="1436353" cy="143635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533750" y="4724480"/>
            <a:ext cx="2203910" cy="2133520"/>
            <a:chOff x="4820779" y="2356809"/>
            <a:chExt cx="2203910" cy="213352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20779" y="2356809"/>
              <a:ext cx="2108814" cy="2108814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6695753" y="4228719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10</a:t>
              </a:r>
              <a:endParaRPr lang="en-US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545701" y="2497825"/>
              <a:ext cx="6783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leaf</a:t>
              </a:r>
              <a:endParaRPr lang="en-US" sz="2400" dirty="0">
                <a:latin typeface="Tw Cen MT" panose="020B0602020104020603" pitchFamily="34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621" y="2693321"/>
              <a:ext cx="1614554" cy="1614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55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6" b="9479"/>
          <a:stretch/>
        </p:blipFill>
        <p:spPr>
          <a:xfrm>
            <a:off x="2461723" y="304797"/>
            <a:ext cx="7152640" cy="430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190" y="4610597"/>
            <a:ext cx="2104097" cy="2108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637" y="4610597"/>
            <a:ext cx="2108813" cy="21088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04036" y="6473037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11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0800" y="4610597"/>
            <a:ext cx="2101518" cy="210583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628525" y="4587430"/>
            <a:ext cx="2104097" cy="2108812"/>
            <a:chOff x="226879" y="4587431"/>
            <a:chExt cx="2104097" cy="210881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879" y="4587431"/>
              <a:ext cx="2104097" cy="210881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25871" y="4730081"/>
              <a:ext cx="1524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Caterpillar</a:t>
              </a:r>
              <a:endParaRPr lang="en-US" sz="2400" dirty="0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70" y="5191746"/>
              <a:ext cx="1472482" cy="119736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946943" y="4587431"/>
            <a:ext cx="2108813" cy="2108813"/>
            <a:chOff x="2518447" y="4587431"/>
            <a:chExt cx="2108813" cy="210881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8447" y="4587431"/>
              <a:ext cx="2108813" cy="210881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210931" y="4791592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93502" y="4738283"/>
              <a:ext cx="3545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is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649" y="5257289"/>
              <a:ext cx="1380291" cy="106627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293701" y="4556807"/>
            <a:ext cx="2104462" cy="2108789"/>
            <a:chOff x="4812846" y="4601112"/>
            <a:chExt cx="2104462" cy="210878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12846" y="4601112"/>
              <a:ext cx="2104462" cy="210878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499" y="5064715"/>
              <a:ext cx="1424133" cy="142413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615870" y="4696835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big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1509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488" y="4614970"/>
            <a:ext cx="2104097" cy="2108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951" y="4614971"/>
            <a:ext cx="2108813" cy="2108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130" y="4614970"/>
            <a:ext cx="2108814" cy="21088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04036" y="6473037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12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107" y="1105907"/>
            <a:ext cx="4971949" cy="277844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25183" y="4697747"/>
            <a:ext cx="2195172" cy="2160253"/>
            <a:chOff x="181891" y="178082"/>
            <a:chExt cx="2195172" cy="216025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891" y="178082"/>
              <a:ext cx="2104097" cy="210881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48127" y="2076725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12</a:t>
              </a:r>
              <a:endParaRPr lang="en-US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3871" y="305854"/>
              <a:ext cx="1524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Tw Cen MT" panose="020B0602020104020603" pitchFamily="34" charset="0"/>
                </a:rPr>
                <a:t>C</a:t>
              </a:r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aterpillar</a:t>
              </a:r>
              <a:endParaRPr lang="en-US" sz="2400" dirty="0">
                <a:latin typeface="Tw Cen MT" panose="020B0602020104020603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82" y="724192"/>
              <a:ext cx="1472482" cy="119736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101984" y="4519942"/>
            <a:ext cx="2190969" cy="2138504"/>
            <a:chOff x="2473459" y="178081"/>
            <a:chExt cx="2190969" cy="213850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3459" y="178081"/>
              <a:ext cx="2108813" cy="210881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335492" y="2054975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12</a:t>
              </a:r>
              <a:endParaRPr lang="en-US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53433" y="294040"/>
              <a:ext cx="9447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makes</a:t>
              </a:r>
              <a:endParaRPr lang="en-US" sz="2400" dirty="0">
                <a:latin typeface="Tw Cen MT" panose="020B0602020104020603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372" y="545022"/>
              <a:ext cx="1735656" cy="158193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295650" y="4629458"/>
            <a:ext cx="2208813" cy="2112148"/>
            <a:chOff x="4785261" y="169451"/>
            <a:chExt cx="2208813" cy="211214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5261" y="169451"/>
              <a:ext cx="2108814" cy="210881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665138" y="2019989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12</a:t>
              </a:r>
              <a:endParaRPr lang="en-US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42046" y="220994"/>
              <a:ext cx="11560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cocoon</a:t>
              </a:r>
              <a:endParaRPr lang="en-US" sz="2800" dirty="0">
                <a:latin typeface="Tw Cen MT" panose="020B0602020104020603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067" y="881261"/>
              <a:ext cx="1585461" cy="885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151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850240" y="647170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13</a:t>
            </a:r>
            <a:endParaRPr lang="en-US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127"/>
          <a:stretch/>
        </p:blipFill>
        <p:spPr>
          <a:xfrm>
            <a:off x="3421241" y="1048384"/>
            <a:ext cx="517971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61" y="4577964"/>
            <a:ext cx="2104097" cy="21088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8146" y="4577963"/>
            <a:ext cx="2108813" cy="2108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1415" y="4563194"/>
            <a:ext cx="2108814" cy="210881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25609" y="4600448"/>
            <a:ext cx="2172101" cy="2146047"/>
            <a:chOff x="175075" y="2399980"/>
            <a:chExt cx="2172101" cy="214604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075" y="2399980"/>
              <a:ext cx="2104097" cy="210881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018240" y="4284417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13</a:t>
              </a:r>
              <a:endParaRPr lang="en-US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1435" y="2564755"/>
              <a:ext cx="1524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Caterpillar</a:t>
              </a:r>
              <a:endParaRPr lang="en-US" sz="2400" dirty="0">
                <a:latin typeface="Tw Cen MT" panose="020B0602020104020603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17" y="2956285"/>
              <a:ext cx="1472482" cy="119736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097827" y="4630470"/>
            <a:ext cx="2172302" cy="2124125"/>
            <a:chOff x="2473458" y="2415235"/>
            <a:chExt cx="2172302" cy="212412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73458" y="2415235"/>
              <a:ext cx="2108813" cy="210881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316824" y="4277750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13</a:t>
              </a:r>
              <a:endParaRPr lang="en-US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07034" y="2558937"/>
              <a:ext cx="12728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Tw Cen MT" panose="020B0602020104020603" pitchFamily="34" charset="0"/>
                </a:rPr>
                <a:t>t</a:t>
              </a:r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urns into</a:t>
              </a:r>
              <a:endParaRPr lang="en-US" sz="2400" dirty="0">
                <a:latin typeface="Tw Cen MT" panose="020B0602020104020603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999" y="2789769"/>
              <a:ext cx="1649029" cy="151700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616368" y="4527093"/>
            <a:ext cx="2167370" cy="2130792"/>
            <a:chOff x="4785261" y="2415235"/>
            <a:chExt cx="2167370" cy="213079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5261" y="2415235"/>
              <a:ext cx="2108814" cy="2108814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623695" y="4284417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13</a:t>
              </a:r>
              <a:endParaRPr lang="en-US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48679" y="2558936"/>
              <a:ext cx="12362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butterfly</a:t>
              </a:r>
              <a:endParaRPr lang="en-US" sz="2400" dirty="0">
                <a:latin typeface="Tw Cen MT" panose="020B0602020104020603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518" y="3078248"/>
              <a:ext cx="1724297" cy="953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449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154756" y="325855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 smtClean="0">
              <a:latin typeface="Tw Cen MT" panose="020B0602020104020603" pitchFamily="34" charset="0"/>
            </a:endParaRPr>
          </a:p>
          <a:p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smtClean="0">
                <a:latin typeface="Tw Cen MT" panose="020B0602020104020603" pitchFamily="34" charset="0"/>
              </a:rPr>
              <a:t>     </a:t>
            </a:r>
            <a:endParaRPr lang="en-US" dirty="0" smtClean="0">
              <a:latin typeface="Tw Cen MT" panose="020B0602020104020603" pitchFamily="34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469" y="152476"/>
            <a:ext cx="2108814" cy="2108814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11221326" y="1984201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 smtClean="0">
                <a:solidFill>
                  <a:prstClr val="black"/>
                </a:solidFill>
              </a:rPr>
              <a:t>8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342703" y="237991"/>
            <a:ext cx="20070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slice of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chocolate cake</a:t>
            </a:r>
            <a:endParaRPr lang="en-US" sz="2400" dirty="0">
              <a:latin typeface="Tw Cen MT" panose="020B0602020104020603" pitchFamily="34" charset="0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" t="29015" r="90553" b="13978"/>
          <a:stretch/>
        </p:blipFill>
        <p:spPr>
          <a:xfrm>
            <a:off x="9766315" y="1093694"/>
            <a:ext cx="1187509" cy="95052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244" y="2425163"/>
            <a:ext cx="2108814" cy="2108814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9609456" y="2535834"/>
            <a:ext cx="1608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s</a:t>
            </a:r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lice or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watermelon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1235020" y="4264152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8</a:t>
            </a:r>
            <a:endParaRPr lang="en-US" b="1" dirty="0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619114">
            <a:off x="10080796" y="3199347"/>
            <a:ext cx="862567" cy="112722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900" y="2417297"/>
            <a:ext cx="2108814" cy="2108814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523" y="2411401"/>
            <a:ext cx="2108814" cy="210881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4" y="2415575"/>
            <a:ext cx="2108814" cy="210881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867" y="2411401"/>
            <a:ext cx="2108814" cy="2108814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2041531" y="4279645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8</a:t>
            </a:r>
            <a:endParaRPr lang="en-US" b="1" dirty="0"/>
          </a:p>
        </p:txBody>
      </p:sp>
      <p:sp>
        <p:nvSpPr>
          <p:cNvPr id="96" name="Rectangle 95"/>
          <p:cNvSpPr/>
          <p:nvPr/>
        </p:nvSpPr>
        <p:spPr>
          <a:xfrm>
            <a:off x="4322770" y="4272367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8</a:t>
            </a:r>
            <a:endParaRPr lang="en-US" b="1" dirty="0"/>
          </a:p>
        </p:txBody>
      </p:sp>
      <p:sp>
        <p:nvSpPr>
          <p:cNvPr id="97" name="Rectangle 96"/>
          <p:cNvSpPr/>
          <p:nvPr/>
        </p:nvSpPr>
        <p:spPr>
          <a:xfrm>
            <a:off x="8925841" y="4283311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8</a:t>
            </a:r>
            <a:endParaRPr lang="en-US" b="1" dirty="0"/>
          </a:p>
        </p:txBody>
      </p:sp>
      <p:sp>
        <p:nvSpPr>
          <p:cNvPr id="98" name="Rectangle 97"/>
          <p:cNvSpPr/>
          <p:nvPr/>
        </p:nvSpPr>
        <p:spPr>
          <a:xfrm>
            <a:off x="236291" y="2527361"/>
            <a:ext cx="2005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ice cream cone</a:t>
            </a:r>
            <a:endParaRPr lang="en-US" sz="2400" dirty="0">
              <a:latin typeface="Tw Cen MT" panose="020B0602020104020603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105200" y="2575763"/>
            <a:ext cx="902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pickle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943781" y="2567288"/>
            <a:ext cx="17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s</a:t>
            </a:r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lice of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Swiss cheese</a:t>
            </a:r>
            <a:endParaRPr lang="en-US" sz="2400" dirty="0">
              <a:latin typeface="Tw Cen MT" panose="020B0602020104020603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158854" y="2627761"/>
            <a:ext cx="1912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slice of salami</a:t>
            </a:r>
            <a:endParaRPr lang="en-US" sz="2400" dirty="0">
              <a:latin typeface="Tw Cen MT" panose="020B0602020104020603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653971" y="4314686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8</a:t>
            </a:r>
            <a:endParaRPr lang="en-US" b="1" dirty="0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680" t="5051" r="79339" b="1575"/>
          <a:stretch/>
        </p:blipFill>
        <p:spPr>
          <a:xfrm>
            <a:off x="930737" y="3026569"/>
            <a:ext cx="616784" cy="1253076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713" t="1972" r="71364" b="897"/>
          <a:stretch/>
        </p:blipFill>
        <p:spPr>
          <a:xfrm>
            <a:off x="3267730" y="3040848"/>
            <a:ext cx="479636" cy="127695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938" t="17615" r="60493" b="18420"/>
          <a:stretch/>
        </p:blipFill>
        <p:spPr>
          <a:xfrm rot="16200000">
            <a:off x="5368274" y="3258748"/>
            <a:ext cx="912932" cy="125224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0898" t="453" r="50253" b="1469"/>
          <a:stretch/>
        </p:blipFill>
        <p:spPr>
          <a:xfrm rot="5037546">
            <a:off x="7740277" y="3060151"/>
            <a:ext cx="577567" cy="139019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5" y="4665637"/>
            <a:ext cx="2108814" cy="2108814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902" y="4665749"/>
            <a:ext cx="2108814" cy="2108814"/>
          </a:xfrm>
          <a:prstGeom prst="rect">
            <a:avLst/>
          </a:prstGeom>
        </p:spPr>
      </p:pic>
      <p:sp>
        <p:nvSpPr>
          <p:cNvPr id="109" name="Rectangle 108"/>
          <p:cNvSpPr/>
          <p:nvPr/>
        </p:nvSpPr>
        <p:spPr>
          <a:xfrm>
            <a:off x="2019932" y="6528716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8</a:t>
            </a:r>
            <a:endParaRPr lang="en-US" b="1" dirty="0"/>
          </a:p>
        </p:txBody>
      </p:sp>
      <p:sp>
        <p:nvSpPr>
          <p:cNvPr id="110" name="Rectangle 109"/>
          <p:cNvSpPr/>
          <p:nvPr/>
        </p:nvSpPr>
        <p:spPr>
          <a:xfrm>
            <a:off x="4195257" y="6537618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8</a:t>
            </a:r>
            <a:endParaRPr lang="en-US" b="1" dirty="0"/>
          </a:p>
        </p:txBody>
      </p:sp>
      <p:sp>
        <p:nvSpPr>
          <p:cNvPr id="111" name="Rectangle 110"/>
          <p:cNvSpPr/>
          <p:nvPr/>
        </p:nvSpPr>
        <p:spPr>
          <a:xfrm>
            <a:off x="429675" y="4724627"/>
            <a:ext cx="1524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s</a:t>
            </a:r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lice of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cherry pie </a:t>
            </a:r>
            <a:endParaRPr lang="en-US" sz="2400" dirty="0">
              <a:latin typeface="Tw Cen MT" panose="020B0602020104020603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832873" y="4824166"/>
            <a:ext cx="1181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sausage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579007" y="4279645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8</a:t>
            </a:r>
            <a:endParaRPr lang="en-US" b="1" dirty="0"/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1439" t="14369" r="27449" b="1293"/>
          <a:stretch/>
        </p:blipFill>
        <p:spPr>
          <a:xfrm>
            <a:off x="836872" y="5501762"/>
            <a:ext cx="866359" cy="1038826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2436" t="845" r="20156" b="1186"/>
          <a:stretch/>
        </p:blipFill>
        <p:spPr>
          <a:xfrm rot="17765538">
            <a:off x="3136689" y="5267559"/>
            <a:ext cx="497270" cy="1428056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089" y="4666259"/>
            <a:ext cx="2108814" cy="2108814"/>
          </a:xfrm>
          <a:prstGeom prst="rect">
            <a:avLst/>
          </a:prstGeom>
        </p:spPr>
      </p:pic>
      <p:sp>
        <p:nvSpPr>
          <p:cNvPr id="117" name="Rectangle 116"/>
          <p:cNvSpPr/>
          <p:nvPr/>
        </p:nvSpPr>
        <p:spPr>
          <a:xfrm>
            <a:off x="6589774" y="6513463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8</a:t>
            </a:r>
            <a:endParaRPr lang="en-US" b="1" dirty="0"/>
          </a:p>
        </p:txBody>
      </p:sp>
      <p:sp>
        <p:nvSpPr>
          <p:cNvPr id="118" name="Rectangle 117"/>
          <p:cNvSpPr/>
          <p:nvPr/>
        </p:nvSpPr>
        <p:spPr>
          <a:xfrm>
            <a:off x="5294951" y="4827930"/>
            <a:ext cx="110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lollipop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629" t="1896" r="38567" b="972"/>
          <a:stretch/>
        </p:blipFill>
        <p:spPr>
          <a:xfrm rot="1626309">
            <a:off x="5425868" y="5271299"/>
            <a:ext cx="658570" cy="1285779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73" y="4643318"/>
            <a:ext cx="2108814" cy="2108814"/>
          </a:xfrm>
          <a:prstGeom prst="rect">
            <a:avLst/>
          </a:prstGeom>
        </p:spPr>
      </p:pic>
      <p:sp>
        <p:nvSpPr>
          <p:cNvPr id="121" name="Rectangle 120"/>
          <p:cNvSpPr/>
          <p:nvPr/>
        </p:nvSpPr>
        <p:spPr>
          <a:xfrm>
            <a:off x="7517088" y="4773896"/>
            <a:ext cx="1178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cupcake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7079" y="5348647"/>
            <a:ext cx="958924" cy="1150929"/>
          </a:xfrm>
          <a:prstGeom prst="rect">
            <a:avLst/>
          </a:prstGeom>
        </p:spPr>
      </p:pic>
      <p:sp>
        <p:nvSpPr>
          <p:cNvPr id="123" name="Rectangle 122"/>
          <p:cNvSpPr/>
          <p:nvPr/>
        </p:nvSpPr>
        <p:spPr>
          <a:xfrm>
            <a:off x="8929021" y="6490522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291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661" y="4577964"/>
            <a:ext cx="2104097" cy="2108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709" y="4577963"/>
            <a:ext cx="2108813" cy="2108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522" y="4577962"/>
            <a:ext cx="2108814" cy="2108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11704" y="644678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16" y="383586"/>
            <a:ext cx="3592635" cy="3829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2763" y="4580937"/>
            <a:ext cx="2101518" cy="210583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45140" y="4519080"/>
            <a:ext cx="2145695" cy="2108812"/>
            <a:chOff x="257042" y="140665"/>
            <a:chExt cx="2145695" cy="21088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042" y="140665"/>
              <a:ext cx="2104097" cy="210881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145935" y="1982261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1</a:t>
              </a:r>
              <a:endParaRPr lang="en-US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32780" y="308243"/>
              <a:ext cx="6591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Egg</a:t>
              </a:r>
              <a:endParaRPr lang="en-US" dirty="0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816" y="926024"/>
              <a:ext cx="846857" cy="84685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848106" y="4585905"/>
            <a:ext cx="2108813" cy="2108813"/>
            <a:chOff x="9046088" y="2385437"/>
            <a:chExt cx="2108813" cy="21088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6088" y="2385437"/>
              <a:ext cx="2108813" cy="210881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9827174" y="2692975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0181" y="2671344"/>
              <a:ext cx="1584096" cy="158409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952395" y="2638806"/>
              <a:ext cx="5696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lay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48119" y="4474776"/>
            <a:ext cx="2104462" cy="2108789"/>
            <a:chOff x="9092169" y="2341155"/>
            <a:chExt cx="2104462" cy="21087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92169" y="2341155"/>
              <a:ext cx="2104462" cy="210878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9939493" y="2540256"/>
              <a:ext cx="4732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on</a:t>
              </a:r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7625" y="2926610"/>
              <a:ext cx="1437816" cy="143781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484574" y="4601504"/>
            <a:ext cx="2171659" cy="2108814"/>
            <a:chOff x="7155271" y="134214"/>
            <a:chExt cx="2171659" cy="210881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5271" y="134214"/>
              <a:ext cx="2108814" cy="2108814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9070128" y="1965939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100" b="1" dirty="0">
                  <a:solidFill>
                    <a:prstClr val="black"/>
                  </a:solidFill>
                </a:rPr>
                <a:t>1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32198" y="298394"/>
              <a:ext cx="6783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leaf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401" y="475323"/>
              <a:ext cx="1614554" cy="1614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023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11704" y="644678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972" y="735546"/>
            <a:ext cx="4353346" cy="336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744" y="4546225"/>
            <a:ext cx="2104097" cy="21088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792" y="4546224"/>
            <a:ext cx="2108813" cy="21088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556" y="4546223"/>
            <a:ext cx="2108814" cy="21088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944636" y="4563517"/>
            <a:ext cx="2104097" cy="2108812"/>
            <a:chOff x="242275" y="2377818"/>
            <a:chExt cx="2104097" cy="21088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275" y="2377818"/>
              <a:ext cx="2104097" cy="210881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51266" y="2502676"/>
              <a:ext cx="1524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Tw Cen MT" panose="020B0602020104020603" pitchFamily="34" charset="0"/>
                </a:rPr>
                <a:t>C</a:t>
              </a:r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aterpillar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66" y="2937739"/>
              <a:ext cx="1472482" cy="119736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250971" y="4548747"/>
            <a:ext cx="2150133" cy="2122575"/>
            <a:chOff x="2533843" y="2377817"/>
            <a:chExt cx="2150133" cy="21225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33843" y="2377817"/>
              <a:ext cx="2108813" cy="210881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427174" y="4238782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2</a:t>
              </a:r>
              <a:endParaRPr lang="en-US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72959" y="2502676"/>
              <a:ext cx="16305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Tw Cen MT" panose="020B0602020104020603" pitchFamily="34" charset="0"/>
                </a:rPr>
                <a:t>c</a:t>
              </a:r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ame out of</a:t>
              </a:r>
              <a:endParaRPr lang="en-US" sz="2400" dirty="0">
                <a:latin typeface="Tw Cen MT" panose="020B0602020104020603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279" y="2850633"/>
              <a:ext cx="1422151" cy="142215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552049" y="4568272"/>
            <a:ext cx="2132578" cy="2108814"/>
            <a:chOff x="4790621" y="2382574"/>
            <a:chExt cx="2132578" cy="210881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0621" y="2382574"/>
              <a:ext cx="2108814" cy="210881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666397" y="4220359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2</a:t>
              </a:r>
              <a:endParaRPr lang="en-US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821" y="3137495"/>
              <a:ext cx="886414" cy="88641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569953" y="2537137"/>
              <a:ext cx="6783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egg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56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04036" y="6473037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3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36" y="216554"/>
            <a:ext cx="3582353" cy="3969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3"/>
          <a:stretch/>
        </p:blipFill>
        <p:spPr>
          <a:xfrm rot="20904847">
            <a:off x="5295048" y="1818864"/>
            <a:ext cx="1093019" cy="141274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169533" y="1879600"/>
            <a:ext cx="194947" cy="873760"/>
          </a:xfrm>
          <a:prstGeom prst="ellipse">
            <a:avLst/>
          </a:prstGeom>
          <a:solidFill>
            <a:srgbClr val="B4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61" y="4577964"/>
            <a:ext cx="2104097" cy="21088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709" y="4577963"/>
            <a:ext cx="2108813" cy="21088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522" y="4577962"/>
            <a:ext cx="2108814" cy="21088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763" y="4580937"/>
            <a:ext cx="2101518" cy="210583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069609" y="4570667"/>
            <a:ext cx="2150134" cy="2121305"/>
            <a:chOff x="2533842" y="4614971"/>
            <a:chExt cx="2150134" cy="212130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3842" y="4614971"/>
              <a:ext cx="2108813" cy="210881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427174" y="6474666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</a:rPr>
                <a:t>3</a:t>
              </a:r>
              <a:endParaRPr lang="en-US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09514" y="4742254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ate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97" y="5133157"/>
              <a:ext cx="1436353" cy="1436353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756460" y="4570180"/>
            <a:ext cx="2152233" cy="2136560"/>
            <a:chOff x="235459" y="4599716"/>
            <a:chExt cx="2152233" cy="213656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59" y="4599716"/>
              <a:ext cx="2104097" cy="210881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130890" y="6474666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</a:rPr>
                <a:t>3</a:t>
              </a:r>
              <a:endParaRPr lang="en-US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3758" y="4775015"/>
              <a:ext cx="1524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Caterpillar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358" y="5210426"/>
              <a:ext cx="1472482" cy="119736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239409" y="4578154"/>
            <a:ext cx="2127939" cy="2123599"/>
            <a:chOff x="4800881" y="4610844"/>
            <a:chExt cx="2127939" cy="212359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00881" y="4610844"/>
              <a:ext cx="2104462" cy="2108789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5539563" y="4742253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one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672018" y="6472833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100" b="1" dirty="0">
                  <a:solidFill>
                    <a:prstClr val="black"/>
                  </a:solidFill>
                </a:rPr>
                <a:t>3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869" y="5133157"/>
              <a:ext cx="1538484" cy="1538484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8424431" y="4570180"/>
            <a:ext cx="2132578" cy="2108814"/>
            <a:chOff x="7154469" y="4599716"/>
            <a:chExt cx="2132578" cy="210881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4469" y="4599716"/>
              <a:ext cx="2108814" cy="2108814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7800621" y="4749207"/>
              <a:ext cx="9156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apple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030245" y="6438705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</a:rPr>
                <a:t>3</a:t>
              </a:r>
              <a:endParaRPr lang="en-US" b="1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99288" y="5297567"/>
              <a:ext cx="1019175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094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04036" y="6473037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4</a:t>
            </a:r>
            <a:endParaRPr lang="en-US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27" y="257796"/>
            <a:ext cx="4007170" cy="3850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3"/>
          <a:stretch/>
        </p:blipFill>
        <p:spPr>
          <a:xfrm rot="20904847">
            <a:off x="5295048" y="1818864"/>
            <a:ext cx="1093019" cy="141274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169533" y="1879600"/>
            <a:ext cx="194947" cy="873760"/>
          </a:xfrm>
          <a:prstGeom prst="ellipse">
            <a:avLst/>
          </a:prstGeom>
          <a:solidFill>
            <a:srgbClr val="A29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61" y="4577964"/>
            <a:ext cx="2104097" cy="21088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709" y="4577963"/>
            <a:ext cx="2108813" cy="21088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522" y="4577962"/>
            <a:ext cx="2108814" cy="21088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763" y="4580937"/>
            <a:ext cx="2101518" cy="210583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8484301" y="4638526"/>
            <a:ext cx="2171659" cy="2108814"/>
            <a:chOff x="7155271" y="134214"/>
            <a:chExt cx="2171659" cy="210881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5271" y="134214"/>
              <a:ext cx="2108814" cy="2108814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9070128" y="1965939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100" b="1" dirty="0">
                  <a:solidFill>
                    <a:prstClr val="black"/>
                  </a:solidFill>
                </a:rPr>
                <a:t>4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79620" y="319329"/>
              <a:ext cx="8835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pears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39240" y="741521"/>
              <a:ext cx="1784001" cy="1317416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227371" y="4630232"/>
            <a:ext cx="2135885" cy="2122447"/>
            <a:chOff x="4794973" y="140688"/>
            <a:chExt cx="2135885" cy="212244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94973" y="140688"/>
              <a:ext cx="2104462" cy="2108789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5588494" y="276538"/>
              <a:ext cx="6209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two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74056" y="2001525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100" b="1" dirty="0">
                  <a:solidFill>
                    <a:prstClr val="black"/>
                  </a:solidFill>
                </a:rPr>
                <a:t>4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4808" y="593654"/>
              <a:ext cx="1503090" cy="150309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981008" y="4526831"/>
            <a:ext cx="2174196" cy="2108813"/>
            <a:chOff x="2533843" y="140665"/>
            <a:chExt cx="2174196" cy="210881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3843" y="140665"/>
              <a:ext cx="2108813" cy="210881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4429572" y="1982261"/>
              <a:ext cx="27846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4</a:t>
              </a:r>
              <a:endParaRPr lang="en-US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26327" y="344826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354747" y="262938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ate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842" y="593654"/>
              <a:ext cx="1436353" cy="1436353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1837111" y="4600673"/>
            <a:ext cx="2160462" cy="2108812"/>
            <a:chOff x="242275" y="140665"/>
            <a:chExt cx="2160462" cy="2108812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275" y="140665"/>
              <a:ext cx="2104097" cy="2108812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2145935" y="1982261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</a:rPr>
                <a:t>4</a:t>
              </a:r>
              <a:endParaRPr lang="en-US" b="1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52224" y="336035"/>
              <a:ext cx="1524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Caterpillar</a:t>
              </a:r>
              <a:endParaRPr lang="en-US" dirty="0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01" y="714158"/>
              <a:ext cx="1472482" cy="1197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833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04036" y="6473037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5</a:t>
            </a:r>
            <a:endParaRPr lang="en-US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9458">
            <a:off x="4396950" y="454391"/>
            <a:ext cx="2728166" cy="3940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3"/>
          <a:stretch/>
        </p:blipFill>
        <p:spPr>
          <a:xfrm rot="21334090">
            <a:off x="4685383" y="2563751"/>
            <a:ext cx="1001934" cy="129501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622800" y="2696959"/>
            <a:ext cx="121920" cy="584721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61" y="4577964"/>
            <a:ext cx="2104097" cy="21088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709" y="4577963"/>
            <a:ext cx="2108813" cy="21088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522" y="4577962"/>
            <a:ext cx="2108814" cy="21088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763" y="4580937"/>
            <a:ext cx="2101518" cy="210583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659906" y="4622590"/>
            <a:ext cx="2160462" cy="2129852"/>
            <a:chOff x="242275" y="2377818"/>
            <a:chExt cx="2160462" cy="212985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275" y="2377818"/>
              <a:ext cx="2104097" cy="210881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145935" y="4246060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</a:rPr>
                <a:t>5</a:t>
              </a:r>
              <a:endParaRPr lang="en-US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7369" y="2529662"/>
              <a:ext cx="1524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Tw Cen MT" panose="020B0602020104020603" pitchFamily="34" charset="0"/>
                </a:rPr>
                <a:t>C</a:t>
              </a:r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aterpillar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95" y="3016886"/>
              <a:ext cx="1472482" cy="119736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981008" y="4572975"/>
            <a:ext cx="2150133" cy="2122575"/>
            <a:chOff x="2533843" y="2377817"/>
            <a:chExt cx="2150133" cy="212257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3843" y="2377817"/>
              <a:ext cx="2108813" cy="210881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4427174" y="4238782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</a:rPr>
                <a:t>5</a:t>
              </a:r>
              <a:endParaRPr lang="en-US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54746" y="2496938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ate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842" y="2866788"/>
              <a:ext cx="1436353" cy="1436353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8440000" y="4724480"/>
            <a:ext cx="2131776" cy="2133520"/>
            <a:chOff x="7155271" y="2377816"/>
            <a:chExt cx="2131776" cy="213352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5271" y="2377816"/>
              <a:ext cx="2108814" cy="2108814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9030245" y="4249726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</a:rPr>
                <a:t>5</a:t>
              </a:r>
              <a:endParaRPr lang="en-US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26919" y="2543555"/>
              <a:ext cx="8643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plums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9532" y="3196580"/>
              <a:ext cx="1799114" cy="75769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6155122" y="4601529"/>
            <a:ext cx="2104462" cy="2108789"/>
            <a:chOff x="4826092" y="2377841"/>
            <a:chExt cx="2104462" cy="210878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26092" y="2377841"/>
              <a:ext cx="2104462" cy="2108789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516760" y="2491324"/>
              <a:ext cx="8130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three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54875" y="4224014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100" b="1" dirty="0">
                  <a:solidFill>
                    <a:prstClr val="black"/>
                  </a:solidFill>
                </a:rPr>
                <a:t>5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480" y="2863014"/>
              <a:ext cx="1532366" cy="1532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446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04036" y="6473037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6</a:t>
            </a:r>
            <a:endParaRPr lang="en-US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279">
            <a:off x="1157348" y="1340256"/>
            <a:ext cx="2560453" cy="1911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02" y="995678"/>
            <a:ext cx="2082935" cy="2600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797" flipH="1">
            <a:off x="6074647" y="995678"/>
            <a:ext cx="2082935" cy="2600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1742">
            <a:off x="8045020" y="1340255"/>
            <a:ext cx="2560453" cy="19118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3"/>
          <a:stretch/>
        </p:blipFill>
        <p:spPr>
          <a:xfrm rot="20904847">
            <a:off x="6768724" y="1806814"/>
            <a:ext cx="1093019" cy="141274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637994" y="1859277"/>
            <a:ext cx="194947" cy="873760"/>
          </a:xfrm>
          <a:prstGeom prst="ellipse">
            <a:avLst/>
          </a:prstGeom>
          <a:solidFill>
            <a:srgbClr val="B4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661" y="4577964"/>
            <a:ext cx="2104097" cy="21088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709" y="4577963"/>
            <a:ext cx="2108813" cy="21088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522" y="4577962"/>
            <a:ext cx="2108814" cy="21088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763" y="4580937"/>
            <a:ext cx="2101518" cy="210583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365363" y="4599716"/>
            <a:ext cx="2132578" cy="2108814"/>
            <a:chOff x="7154469" y="4599716"/>
            <a:chExt cx="2132578" cy="210881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54469" y="4599716"/>
              <a:ext cx="2108814" cy="210881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7382193" y="4796564"/>
              <a:ext cx="16980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strawberries</a:t>
              </a:r>
              <a:endParaRPr lang="en-US" sz="2400" dirty="0">
                <a:latin typeface="Tw Cen MT" panose="020B0602020104020603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030245" y="6438705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</a:rPr>
                <a:t>6</a:t>
              </a:r>
              <a:endParaRPr lang="en-US" b="1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17016" y="5414864"/>
              <a:ext cx="1713229" cy="756806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155121" y="4665132"/>
            <a:ext cx="2138808" cy="2192868"/>
            <a:chOff x="4826092" y="4627487"/>
            <a:chExt cx="2138808" cy="21928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26092" y="4627487"/>
              <a:ext cx="2104462" cy="2108789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606545" y="4775016"/>
              <a:ext cx="672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four</a:t>
              </a:r>
              <a:endParaRPr lang="en-US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595" y="5130374"/>
              <a:ext cx="1504736" cy="150473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08846" y="6515529"/>
              <a:ext cx="256054" cy="30482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966240" y="4570666"/>
            <a:ext cx="2150134" cy="2121305"/>
            <a:chOff x="2533842" y="4614971"/>
            <a:chExt cx="2150134" cy="212130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33842" y="4614971"/>
              <a:ext cx="2108813" cy="2108813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4427174" y="6474666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</a:rPr>
                <a:t>6</a:t>
              </a:r>
              <a:endParaRPr lang="en-US" b="1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54745" y="4784042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ate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671" y="5079176"/>
              <a:ext cx="1436353" cy="143635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712158" y="4584948"/>
            <a:ext cx="2152233" cy="2136560"/>
            <a:chOff x="235459" y="4599716"/>
            <a:chExt cx="2152233" cy="213656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5459" y="4599716"/>
              <a:ext cx="2104097" cy="2108812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130890" y="6474666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</a:rPr>
                <a:t>6</a:t>
              </a:r>
              <a:endParaRPr lang="en-US" b="1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60480" y="4785157"/>
              <a:ext cx="1524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Caterpillar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24" y="5236681"/>
              <a:ext cx="1472482" cy="1197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12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9261" flipV="1">
            <a:off x="3085590" y="1362439"/>
            <a:ext cx="2000250" cy="20002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04036" y="6473037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7</a:t>
            </a:r>
            <a:endParaRPr lang="en-US" sz="12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" y="1362439"/>
            <a:ext cx="2000250" cy="2000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6532" y="1362439"/>
            <a:ext cx="2000250" cy="2000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82" y="1362439"/>
            <a:ext cx="2000250" cy="2000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67032" y="1362439"/>
            <a:ext cx="2000250" cy="2000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3"/>
          <a:stretch/>
        </p:blipFill>
        <p:spPr>
          <a:xfrm rot="20904847">
            <a:off x="4124763" y="2081135"/>
            <a:ext cx="1093019" cy="141274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988241" y="2184400"/>
            <a:ext cx="194947" cy="873760"/>
          </a:xfrm>
          <a:prstGeom prst="ellipse">
            <a:avLst/>
          </a:prstGeom>
          <a:solidFill>
            <a:srgbClr val="EA6B1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61" y="4577964"/>
            <a:ext cx="2104097" cy="21088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709" y="4577963"/>
            <a:ext cx="2108813" cy="21088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522" y="4577962"/>
            <a:ext cx="2108814" cy="21088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763" y="4580937"/>
            <a:ext cx="2101518" cy="210583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748509" y="4556368"/>
            <a:ext cx="2160462" cy="2108812"/>
            <a:chOff x="242275" y="140665"/>
            <a:chExt cx="2160462" cy="210881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275" y="140665"/>
              <a:ext cx="2104097" cy="210881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145935" y="1982261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7</a:t>
              </a:r>
              <a:endParaRPr lang="en-US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0465" y="324610"/>
              <a:ext cx="1524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Caterpillar</a:t>
              </a:r>
              <a:endParaRPr lang="en-US" dirty="0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01" y="714158"/>
              <a:ext cx="1472482" cy="119736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981008" y="4556368"/>
            <a:ext cx="2174196" cy="2108813"/>
            <a:chOff x="2533843" y="140665"/>
            <a:chExt cx="2174196" cy="210881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3843" y="140665"/>
              <a:ext cx="2108813" cy="2108813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4429572" y="1982261"/>
              <a:ext cx="27846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</a:rPr>
                <a:t>7</a:t>
              </a:r>
              <a:endParaRPr lang="en-US" b="1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26327" y="344826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271188" y="257339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ate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303" y="671116"/>
              <a:ext cx="1436353" cy="143635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197837" y="4571159"/>
            <a:ext cx="2112639" cy="2135822"/>
            <a:chOff x="4794973" y="140688"/>
            <a:chExt cx="2112639" cy="213582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94973" y="140688"/>
              <a:ext cx="2104462" cy="2108789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6650810" y="2014900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7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95815" y="288931"/>
              <a:ext cx="6369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five</a:t>
              </a:r>
              <a:endParaRPr lang="en-US" dirty="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906" y="666912"/>
              <a:ext cx="1514789" cy="1514789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8499068" y="4542431"/>
            <a:ext cx="2171659" cy="2108814"/>
            <a:chOff x="7155271" y="134214"/>
            <a:chExt cx="2171659" cy="210881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5271" y="134214"/>
              <a:ext cx="2108814" cy="210881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9070128" y="1965939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100" b="1" dirty="0">
                  <a:solidFill>
                    <a:prstClr val="black"/>
                  </a:solidFill>
                </a:rPr>
                <a:t>7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85393" y="330643"/>
              <a:ext cx="11629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oranges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47150" y="888134"/>
              <a:ext cx="1744475" cy="827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12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04036" y="6473037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8</a:t>
            </a:r>
            <a:endParaRPr lang="en-US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5709" y="759989"/>
            <a:ext cx="4290536" cy="3158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61" y="4577964"/>
            <a:ext cx="2104097" cy="21088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709" y="4577963"/>
            <a:ext cx="2108813" cy="2108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522" y="4577962"/>
            <a:ext cx="2108814" cy="2108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763" y="4580937"/>
            <a:ext cx="2101518" cy="210583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07577" y="4728148"/>
            <a:ext cx="2160462" cy="2129852"/>
            <a:chOff x="242275" y="2377818"/>
            <a:chExt cx="2160462" cy="21298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275" y="2377818"/>
              <a:ext cx="2104097" cy="210881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145935" y="4246060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8</a:t>
              </a:r>
              <a:endParaRPr lang="en-US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0465" y="2529662"/>
              <a:ext cx="1524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Tw Cen MT" panose="020B0602020104020603" pitchFamily="34" charset="0"/>
                </a:rPr>
                <a:t>C</a:t>
              </a:r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aterpillar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01" y="3017584"/>
              <a:ext cx="1472482" cy="119736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936707" y="4578285"/>
            <a:ext cx="2150133" cy="2122575"/>
            <a:chOff x="2533843" y="2377817"/>
            <a:chExt cx="2150133" cy="212257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3843" y="2377817"/>
              <a:ext cx="2108813" cy="2108813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427174" y="4238782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8</a:t>
              </a:r>
              <a:endParaRPr lang="en-US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92333" y="2499332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ate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2129" y="2880406"/>
              <a:ext cx="1436353" cy="143635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102498" y="4666242"/>
            <a:ext cx="2104462" cy="2191758"/>
            <a:chOff x="4862070" y="2398881"/>
            <a:chExt cx="2104462" cy="219175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62070" y="2398881"/>
              <a:ext cx="2104462" cy="2108789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583191" y="2529662"/>
              <a:ext cx="8391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many</a:t>
              </a:r>
              <a:endParaRPr lang="en-US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028" y="2870631"/>
              <a:ext cx="1720008" cy="1720008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8277563" y="4519210"/>
            <a:ext cx="2131776" cy="2133520"/>
            <a:chOff x="7155271" y="2377816"/>
            <a:chExt cx="2131776" cy="213352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5271" y="2377816"/>
              <a:ext cx="2108814" cy="2108814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9030245" y="4249726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prstClr val="black"/>
                  </a:solidFill>
                </a:rPr>
                <a:t>8</a:t>
              </a:r>
              <a:endParaRPr lang="en-US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78180" y="2505890"/>
              <a:ext cx="8613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foods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1"/>
            <a:srcRect l="1" r="49487" b="1888"/>
            <a:stretch/>
          </p:blipFill>
          <p:spPr>
            <a:xfrm>
              <a:off x="7332359" y="3047262"/>
              <a:ext cx="1774059" cy="54150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1"/>
            <a:srcRect l="50145" r="429" b="1888"/>
            <a:stretch/>
          </p:blipFill>
          <p:spPr>
            <a:xfrm>
              <a:off x="7340917" y="3628598"/>
              <a:ext cx="1735917" cy="748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522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170</Words>
  <Application>Microsoft Macintosh PowerPoint</Application>
  <PresentationFormat>Custom</PresentationFormat>
  <Paragraphs>140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adapted by Mayesha Bassett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Questions</dc:title>
  <dc:creator>Sally Vonier</dc:creator>
  <cp:lastModifiedBy>S Williams</cp:lastModifiedBy>
  <cp:revision>263</cp:revision>
  <dcterms:created xsi:type="dcterms:W3CDTF">2015-10-03T19:59:49Z</dcterms:created>
  <dcterms:modified xsi:type="dcterms:W3CDTF">2020-03-26T02:02:51Z</dcterms:modified>
</cp:coreProperties>
</file>