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90" r:id="rId3"/>
    <p:sldId id="347" r:id="rId4"/>
    <p:sldId id="348" r:id="rId5"/>
    <p:sldId id="292" r:id="rId6"/>
    <p:sldId id="349" r:id="rId7"/>
    <p:sldId id="350" r:id="rId8"/>
    <p:sldId id="298" r:id="rId9"/>
    <p:sldId id="351" r:id="rId10"/>
    <p:sldId id="352" r:id="rId11"/>
    <p:sldId id="320" r:id="rId12"/>
    <p:sldId id="353" r:id="rId13"/>
    <p:sldId id="354" r:id="rId14"/>
    <p:sldId id="304" r:id="rId15"/>
    <p:sldId id="355" r:id="rId16"/>
    <p:sldId id="356" r:id="rId17"/>
    <p:sldId id="336" r:id="rId18"/>
    <p:sldId id="357" r:id="rId19"/>
    <p:sldId id="358" r:id="rId20"/>
    <p:sldId id="296" r:id="rId21"/>
    <p:sldId id="359" r:id="rId22"/>
    <p:sldId id="360" r:id="rId23"/>
    <p:sldId id="340" r:id="rId24"/>
    <p:sldId id="361" r:id="rId25"/>
    <p:sldId id="362" r:id="rId26"/>
    <p:sldId id="315" r:id="rId27"/>
    <p:sldId id="363" r:id="rId28"/>
    <p:sldId id="364" r:id="rId29"/>
    <p:sldId id="324" r:id="rId30"/>
    <p:sldId id="365" r:id="rId31"/>
    <p:sldId id="366" r:id="rId32"/>
    <p:sldId id="344" r:id="rId33"/>
    <p:sldId id="367" r:id="rId34"/>
    <p:sldId id="368" r:id="rId35"/>
    <p:sldId id="294" r:id="rId36"/>
    <p:sldId id="369" r:id="rId37"/>
    <p:sldId id="370" r:id="rId38"/>
    <p:sldId id="319" r:id="rId39"/>
    <p:sldId id="371" r:id="rId40"/>
    <p:sldId id="372" r:id="rId41"/>
    <p:sldId id="334" r:id="rId42"/>
    <p:sldId id="373" r:id="rId43"/>
    <p:sldId id="374" r:id="rId44"/>
    <p:sldId id="299" r:id="rId45"/>
    <p:sldId id="375" r:id="rId46"/>
    <p:sldId id="376" r:id="rId47"/>
    <p:sldId id="312" r:id="rId48"/>
    <p:sldId id="306" r:id="rId49"/>
    <p:sldId id="377" r:id="rId50"/>
    <p:sldId id="378" r:id="rId51"/>
    <p:sldId id="327" r:id="rId52"/>
    <p:sldId id="305" r:id="rId53"/>
    <p:sldId id="379" r:id="rId54"/>
    <p:sldId id="310" r:id="rId55"/>
    <p:sldId id="328" r:id="rId56"/>
    <p:sldId id="381" r:id="rId57"/>
    <p:sldId id="321" r:id="rId58"/>
    <p:sldId id="332" r:id="rId59"/>
    <p:sldId id="383" r:id="rId60"/>
    <p:sldId id="384" r:id="rId61"/>
    <p:sldId id="331" r:id="rId62"/>
    <p:sldId id="338" r:id="rId63"/>
    <p:sldId id="333" r:id="rId64"/>
    <p:sldId id="345" r:id="rId65"/>
    <p:sldId id="346"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72" autoAdjust="0"/>
    <p:restoredTop sz="94660"/>
  </p:normalViewPr>
  <p:slideViewPr>
    <p:cSldViewPr snapToGrid="0">
      <p:cViewPr varScale="1">
        <p:scale>
          <a:sx n="69" d="100"/>
          <a:sy n="69" d="100"/>
        </p:scale>
        <p:origin x="58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2B82F9D-80A5-48CE-9455-883C57BE3AD2}"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2541830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82F9D-80A5-48CE-9455-883C57BE3AD2}"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493837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82F9D-80A5-48CE-9455-883C57BE3AD2}"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113469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82F9D-80A5-48CE-9455-883C57BE3AD2}"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46097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B82F9D-80A5-48CE-9455-883C57BE3AD2}"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2108149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B82F9D-80A5-48CE-9455-883C57BE3AD2}"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276586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B82F9D-80A5-48CE-9455-883C57BE3AD2}" type="datetimeFigureOut">
              <a:rPr lang="en-US" smtClean="0"/>
              <a:t>4/23/2019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2336782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B82F9D-80A5-48CE-9455-883C57BE3AD2}" type="datetimeFigureOut">
              <a:rPr lang="en-US" smtClean="0"/>
              <a:t>4/23/2019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3255660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82F9D-80A5-48CE-9455-883C57BE3AD2}" type="datetimeFigureOut">
              <a:rPr lang="en-US" smtClean="0"/>
              <a:t>4/23/2019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1423755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B82F9D-80A5-48CE-9455-883C57BE3AD2}"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51703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B82F9D-80A5-48CE-9455-883C57BE3AD2}"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926057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B82F9D-80A5-48CE-9455-883C57BE3AD2}" type="datetimeFigureOut">
              <a:rPr lang="en-US" smtClean="0"/>
              <a:t>4/23/2019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756AE5-87BA-4820-96ED-82161F3BE935}" type="slidenum">
              <a:rPr lang="en-US" smtClean="0"/>
              <a:t>‹#›</a:t>
            </a:fld>
            <a:endParaRPr lang="en-US"/>
          </a:p>
        </p:txBody>
      </p:sp>
    </p:spTree>
    <p:extLst>
      <p:ext uri="{BB962C8B-B14F-4D97-AF65-F5344CB8AC3E}">
        <p14:creationId xmlns:p14="http://schemas.microsoft.com/office/powerpoint/2010/main" val="2582573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3.gif"/><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image" Target="../media/image28.png"/><Relationship Id="rId12"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slide" Target="slide12.xml"/><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6.png"/><Relationship Id="rId9" Type="http://schemas.openxmlformats.org/officeDocument/2006/relationships/slide" Target="slide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1.png"/><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3.gif"/><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slide" Target="slide15.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slide" Target="slide16.xml"/><Relationship Id="rId4" Type="http://schemas.openxmlformats.org/officeDocument/2006/relationships/image" Target="../media/image30.pn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1.png"/><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3.gif"/><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0.png"/><Relationship Id="rId7" Type="http://schemas.openxmlformats.org/officeDocument/2006/relationships/slide" Target="slide19.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slide" Target="slide18.xml"/><Relationship Id="rId4" Type="http://schemas.openxmlformats.org/officeDocument/2006/relationships/image" Target="../media/image34.jpg"/><Relationship Id="rId9"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1.png"/><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3.gif"/><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slide" Target="slide3.xml"/><Relationship Id="rId4" Type="http://schemas.openxmlformats.org/officeDocument/2006/relationships/image" Target="../media/image4.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slide" Target="slide22.xml"/><Relationship Id="rId12"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slide" Target="slide21.xml"/><Relationship Id="rId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image" Target="../media/image36.png"/><Relationship Id="rId9"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1.png"/><Relationship Id="rId4" Type="http://schemas.openxmlformats.org/officeDocument/2006/relationships/slide" Target="slide23.xml"/></Relationships>
</file>

<file path=ppt/slides/_rels/slide2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3.gif"/><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image" Target="../media/image41.png"/><Relationship Id="rId7" Type="http://schemas.openxmlformats.org/officeDocument/2006/relationships/image" Target="../media/image24.png"/><Relationship Id="rId12"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44.png"/><Relationship Id="rId5" Type="http://schemas.openxmlformats.org/officeDocument/2006/relationships/image" Target="../media/image42.png"/><Relationship Id="rId10" Type="http://schemas.openxmlformats.org/officeDocument/2006/relationships/slide" Target="slide24.xml"/><Relationship Id="rId4" Type="http://schemas.openxmlformats.org/officeDocument/2006/relationships/image" Target="../media/image21.png"/><Relationship Id="rId9"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1.png"/><Relationship Id="rId4" Type="http://schemas.openxmlformats.org/officeDocument/2006/relationships/slide" Target="slide26.xml"/></Relationships>
</file>

<file path=ppt/slides/_rels/slide2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3.gif"/><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42.png"/><Relationship Id="rId12" Type="http://schemas.openxmlformats.org/officeDocument/2006/relationships/image" Target="../media/image5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slide" Target="slide28.xml"/><Relationship Id="rId5" Type="http://schemas.openxmlformats.org/officeDocument/2006/relationships/image" Target="../media/image47.jpg"/><Relationship Id="rId10" Type="http://schemas.openxmlformats.org/officeDocument/2006/relationships/image" Target="../media/image49.png"/><Relationship Id="rId4" Type="http://schemas.openxmlformats.org/officeDocument/2006/relationships/image" Target="../media/image21.png"/><Relationship Id="rId9" Type="http://schemas.openxmlformats.org/officeDocument/2006/relationships/slide" Target="slide27.xml"/></Relationships>
</file>

<file path=ppt/slides/_rels/slide2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1.png"/><Relationship Id="rId4" Type="http://schemas.openxmlformats.org/officeDocument/2006/relationships/slide" Target="slide29.xml"/></Relationships>
</file>

<file path=ppt/slides/_rels/slide28.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3.gif"/><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image" Target="../media/image36.png"/><Relationship Id="rId7" Type="http://schemas.openxmlformats.org/officeDocument/2006/relationships/slide" Target="slide31.xml"/><Relationship Id="rId12" Type="http://schemas.openxmlformats.org/officeDocument/2006/relationships/image" Target="../media/image5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54.png"/><Relationship Id="rId5" Type="http://schemas.openxmlformats.org/officeDocument/2006/relationships/image" Target="../media/image5.png"/><Relationship Id="rId10" Type="http://schemas.openxmlformats.org/officeDocument/2006/relationships/image" Target="../media/image53.png"/><Relationship Id="rId4" Type="http://schemas.openxmlformats.org/officeDocument/2006/relationships/image" Target="../media/image41.png"/><Relationship Id="rId9" Type="http://schemas.openxmlformats.org/officeDocument/2006/relationships/slide" Target="slide30.xml"/></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1.png"/><Relationship Id="rId4" Type="http://schemas.openxmlformats.org/officeDocument/2006/relationships/slide" Target="slide5.xml"/></Relationships>
</file>

<file path=ppt/slides/_rels/slide3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1.png"/><Relationship Id="rId4" Type="http://schemas.openxmlformats.org/officeDocument/2006/relationships/slide" Target="slide32.xml"/></Relationships>
</file>

<file path=ppt/slides/_rels/slide31.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3.gif"/><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slide" Target="slide33.xml"/><Relationship Id="rId3" Type="http://schemas.openxmlformats.org/officeDocument/2006/relationships/image" Target="../media/image3.png"/><Relationship Id="rId7" Type="http://schemas.openxmlformats.org/officeDocument/2006/relationships/image" Target="../media/image53.png"/><Relationship Id="rId12" Type="http://schemas.openxmlformats.org/officeDocument/2006/relationships/image" Target="../media/image34.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slide" Target="slide34.xml"/><Relationship Id="rId4" Type="http://schemas.openxmlformats.org/officeDocument/2006/relationships/image" Target="../media/image6.png"/><Relationship Id="rId9" Type="http://schemas.openxmlformats.org/officeDocument/2006/relationships/image" Target="../media/image58.png"/><Relationship Id="rId14"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1.png"/><Relationship Id="rId4" Type="http://schemas.openxmlformats.org/officeDocument/2006/relationships/slide" Target="slide35.xml"/></Relationships>
</file>

<file path=ppt/slides/_rels/slide34.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3.gif"/><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65.png"/><Relationship Id="rId3" Type="http://schemas.openxmlformats.org/officeDocument/2006/relationships/image" Target="../media/image21.png"/><Relationship Id="rId7" Type="http://schemas.openxmlformats.org/officeDocument/2006/relationships/image" Target="../media/image62.png"/><Relationship Id="rId12" Type="http://schemas.openxmlformats.org/officeDocument/2006/relationships/slide" Target="slide3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64.png"/><Relationship Id="rId5" Type="http://schemas.openxmlformats.org/officeDocument/2006/relationships/image" Target="../media/image60.png"/><Relationship Id="rId10" Type="http://schemas.openxmlformats.org/officeDocument/2006/relationships/slide" Target="slide37.xml"/><Relationship Id="rId4" Type="http://schemas.openxmlformats.org/officeDocument/2006/relationships/image" Target="../media/image59.png"/><Relationship Id="rId9" Type="http://schemas.openxmlformats.org/officeDocument/2006/relationships/image" Target="../media/image63.png"/><Relationship Id="rId14" Type="http://schemas.openxmlformats.org/officeDocument/2006/relationships/image" Target="../media/image66.png"/></Relationships>
</file>

<file path=ppt/slides/_rels/slide3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1.png"/><Relationship Id="rId4" Type="http://schemas.openxmlformats.org/officeDocument/2006/relationships/slide" Target="slide38.xml"/></Relationships>
</file>

<file path=ppt/slides/_rels/slide37.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3.gif"/><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image" Target="../media/image36.png"/><Relationship Id="rId7" Type="http://schemas.openxmlformats.org/officeDocument/2006/relationships/image" Target="../media/image24.png"/><Relationship Id="rId12" Type="http://schemas.openxmlformats.org/officeDocument/2006/relationships/image" Target="../media/image6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slide" Target="slide39.xml"/><Relationship Id="rId5" Type="http://schemas.openxmlformats.org/officeDocument/2006/relationships/image" Target="../media/image67.png"/><Relationship Id="rId10" Type="http://schemas.openxmlformats.org/officeDocument/2006/relationships/image" Target="../media/image2.png"/><Relationship Id="rId4" Type="http://schemas.openxmlformats.org/officeDocument/2006/relationships/image" Target="../media/image21.png"/><Relationship Id="rId9"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1.png"/><Relationship Id="rId4" Type="http://schemas.openxmlformats.org/officeDocument/2006/relationships/slide" Target="slide41.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3.gif"/><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3.gif"/><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image" Target="../media/image36.png"/><Relationship Id="rId7"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slide" Target="slide43.xml"/><Relationship Id="rId5" Type="http://schemas.openxmlformats.org/officeDocument/2006/relationships/image" Target="../media/image70.jpg"/><Relationship Id="rId10" Type="http://schemas.openxmlformats.org/officeDocument/2006/relationships/image" Target="../media/image33.png"/><Relationship Id="rId4" Type="http://schemas.openxmlformats.org/officeDocument/2006/relationships/image" Target="../media/image69.png"/><Relationship Id="rId9"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1.png"/><Relationship Id="rId4" Type="http://schemas.openxmlformats.org/officeDocument/2006/relationships/slide" Target="slide44.xml"/></Relationships>
</file>

<file path=ppt/slides/_rels/slide43.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3.gif"/><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image" Target="../media/image35.png"/><Relationship Id="rId7" Type="http://schemas.openxmlformats.org/officeDocument/2006/relationships/image" Target="../media/image57.png"/><Relationship Id="rId12" Type="http://schemas.openxmlformats.org/officeDocument/2006/relationships/image" Target="../media/image7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slide" Target="slide45.xml"/><Relationship Id="rId5" Type="http://schemas.openxmlformats.org/officeDocument/2006/relationships/image" Target="../media/image71.png"/><Relationship Id="rId10" Type="http://schemas.openxmlformats.org/officeDocument/2006/relationships/image" Target="../media/image73.png"/><Relationship Id="rId4" Type="http://schemas.openxmlformats.org/officeDocument/2006/relationships/image" Target="../media/image41.png"/><Relationship Id="rId9" Type="http://schemas.openxmlformats.org/officeDocument/2006/relationships/image" Target="../media/image72.png"/></Relationships>
</file>

<file path=ppt/slides/_rels/slide4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1.png"/><Relationship Id="rId4" Type="http://schemas.openxmlformats.org/officeDocument/2006/relationships/slide" Target="slide47.xml"/></Relationships>
</file>

<file path=ppt/slides/_rels/slide46.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3.gif"/><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48.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png"/><Relationship Id="rId3" Type="http://schemas.openxmlformats.org/officeDocument/2006/relationships/slide" Target="slide49.xml"/><Relationship Id="rId7" Type="http://schemas.openxmlformats.org/officeDocument/2006/relationships/image" Target="../media/image81.png"/><Relationship Id="rId12" Type="http://schemas.openxmlformats.org/officeDocument/2006/relationships/image" Target="../media/image86.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slide" Target="slide50.xml"/><Relationship Id="rId15" Type="http://schemas.openxmlformats.org/officeDocument/2006/relationships/image" Target="../media/image11.png"/><Relationship Id="rId10" Type="http://schemas.openxmlformats.org/officeDocument/2006/relationships/image" Target="../media/image84.png"/><Relationship Id="rId4" Type="http://schemas.openxmlformats.org/officeDocument/2006/relationships/image" Target="../media/image79.png"/><Relationship Id="rId9" Type="http://schemas.openxmlformats.org/officeDocument/2006/relationships/image" Target="../media/image83.png"/><Relationship Id="rId14" Type="http://schemas.openxmlformats.org/officeDocument/2006/relationships/slide" Target="slide51.xml"/></Relationships>
</file>

<file path=ppt/slides/_rels/slide4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1.png"/><Relationship Id="rId4" Type="http://schemas.openxmlformats.org/officeDocument/2006/relationships/slide" Target="slide48.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5.png"/><Relationship Id="rId12"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8.png"/><Relationship Id="rId5" Type="http://schemas.openxmlformats.org/officeDocument/2006/relationships/image" Target="../media/image16.png"/><Relationship Id="rId10" Type="http://schemas.openxmlformats.org/officeDocument/2006/relationships/slide" Target="slide7.xml"/><Relationship Id="rId4" Type="http://schemas.openxmlformats.org/officeDocument/2006/relationships/image" Target="../media/image15.png"/><Relationship Id="rId9" Type="http://schemas.openxmlformats.org/officeDocument/2006/relationships/image" Target="../media/image17.png"/></Relationships>
</file>

<file path=ppt/slides/_rels/slide50.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3.gif"/><Relationship Id="rId4" Type="http://schemas.openxmlformats.org/officeDocument/2006/relationships/image" Target="../media/image12.png"/></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41.png"/></Relationships>
</file>

<file path=ppt/slides/_rels/slide52.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slide" Target="slide54.xml"/><Relationship Id="rId3" Type="http://schemas.openxmlformats.org/officeDocument/2006/relationships/slide" Target="slide53.xml"/><Relationship Id="rId7" Type="http://schemas.openxmlformats.org/officeDocument/2006/relationships/image" Target="../media/image91.png"/><Relationship Id="rId12" Type="http://schemas.openxmlformats.org/officeDocument/2006/relationships/image" Target="../media/image94.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90.png"/><Relationship Id="rId11" Type="http://schemas.openxmlformats.org/officeDocument/2006/relationships/image" Target="../media/image93.png"/><Relationship Id="rId5" Type="http://schemas.openxmlformats.org/officeDocument/2006/relationships/image" Target="../media/image48.png"/><Relationship Id="rId10"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9.png"/><Relationship Id="rId14" Type="http://schemas.openxmlformats.org/officeDocument/2006/relationships/image" Target="../media/image11.png"/></Relationships>
</file>

<file path=ppt/slides/_rels/slide53.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95.gif"/><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49.png"/></Relationships>
</file>

<file path=ppt/slides/_rels/slide55.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slide" Target="slide56.xml"/><Relationship Id="rId7" Type="http://schemas.openxmlformats.org/officeDocument/2006/relationships/image" Target="../media/image50.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slide" Target="slide55.xml"/><Relationship Id="rId10" Type="http://schemas.openxmlformats.org/officeDocument/2006/relationships/image" Target="../media/image11.png"/><Relationship Id="rId4" Type="http://schemas.openxmlformats.org/officeDocument/2006/relationships/image" Target="../media/image97.png"/><Relationship Id="rId9" Type="http://schemas.openxmlformats.org/officeDocument/2006/relationships/slide" Target="slide57.xml"/></Relationships>
</file>

<file path=ppt/slides/_rels/slide5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00.gif"/><Relationship Id="rId4" Type="http://schemas.openxmlformats.org/officeDocument/2006/relationships/image" Target="../media/image11.png"/></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42.png"/><Relationship Id="rId4" Type="http://schemas.openxmlformats.org/officeDocument/2006/relationships/image" Target="../media/image37.png"/></Relationships>
</file>

<file path=ppt/slides/_rels/slide58.xml.rels><?xml version="1.0" encoding="UTF-8" standalone="yes"?>
<Relationships xmlns="http://schemas.openxmlformats.org/package/2006/relationships"><Relationship Id="rId3" Type="http://schemas.openxmlformats.org/officeDocument/2006/relationships/slide" Target="slide59.xml"/><Relationship Id="rId7" Type="http://schemas.openxmlformats.org/officeDocument/2006/relationships/image" Target="../media/image103.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51.png"/></Relationships>
</file>

<file path=ppt/slides/_rels/slide5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04.gif"/><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1.png"/><Relationship Id="rId4" Type="http://schemas.openxmlformats.org/officeDocument/2006/relationships/slide" Target="slide8.xml"/></Relationships>
</file>

<file path=ppt/slides/_rels/slide6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3.gif"/><Relationship Id="rId4" Type="http://schemas.openxmlformats.org/officeDocument/2006/relationships/image" Target="../media/image12.png"/></Relationships>
</file>

<file path=ppt/slides/_rels/slide6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3.gif"/><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image" Target="../media/image23.png"/><Relationship Id="rId12" Type="http://schemas.openxmlformats.org/officeDocument/2006/relationships/slide" Target="slide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6.png"/><Relationship Id="rId9" Type="http://schemas.openxmlformats.org/officeDocument/2006/relationships/slide" Target="slide10.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1.png"/><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2083" y="656523"/>
            <a:ext cx="9144000" cy="2387600"/>
          </a:xfrm>
        </p:spPr>
        <p:txBody>
          <a:bodyPr>
            <a:normAutofit fontScale="90000"/>
          </a:bodyPr>
          <a:lstStyle/>
          <a:p>
            <a:pPr lvl="0">
              <a:lnSpc>
                <a:spcPct val="100000"/>
              </a:lnSpc>
              <a:spcBef>
                <a:spcPts val="0"/>
              </a:spcBef>
            </a:pPr>
            <a:r>
              <a:rPr lang="en-US" b="1" dirty="0"/>
              <a:t/>
            </a:r>
            <a:br>
              <a:rPr lang="en-US" b="1" dirty="0"/>
            </a:br>
            <a:r>
              <a:rPr lang="en-US" b="1" u="sng" dirty="0"/>
              <a:t>The Pout-Pout Fish </a:t>
            </a:r>
            <a:r>
              <a:rPr lang="en-US" b="1" dirty="0"/>
              <a:t/>
            </a:r>
            <a:br>
              <a:rPr lang="en-US" b="1" dirty="0"/>
            </a:br>
            <a:r>
              <a:rPr lang="en-US" sz="3600" dirty="0">
                <a:solidFill>
                  <a:prstClr val="black"/>
                </a:solidFill>
                <a:latin typeface="Calibri" panose="020F0502020204030204"/>
                <a:ea typeface="+mn-ea"/>
                <a:cs typeface="+mn-cs"/>
              </a:rPr>
              <a:t>By Deborah </a:t>
            </a:r>
            <a:r>
              <a:rPr lang="en-US" sz="3600" dirty="0" err="1">
                <a:solidFill>
                  <a:prstClr val="black"/>
                </a:solidFill>
                <a:latin typeface="Calibri" panose="020F0502020204030204"/>
                <a:ea typeface="+mn-ea"/>
                <a:cs typeface="+mn-cs"/>
              </a:rPr>
              <a:t>Diesen</a:t>
            </a:r>
            <a:r>
              <a:rPr lang="en-US" b="1" dirty="0"/>
              <a:t> </a:t>
            </a:r>
            <a:br>
              <a:rPr lang="en-US" b="1" dirty="0"/>
            </a:br>
            <a:endParaRPr lang="en-US" b="1" dirty="0"/>
          </a:p>
        </p:txBody>
      </p:sp>
      <p:pic>
        <p:nvPicPr>
          <p:cNvPr id="5" name="Picture 4"/>
          <p:cNvPicPr>
            <a:picLocks noChangeAspect="1"/>
          </p:cNvPicPr>
          <p:nvPr/>
        </p:nvPicPr>
        <p:blipFill>
          <a:blip r:embed="rId2"/>
          <a:stretch>
            <a:fillRect/>
          </a:stretch>
        </p:blipFill>
        <p:spPr>
          <a:xfrm>
            <a:off x="4699432" y="2208474"/>
            <a:ext cx="2639015" cy="2438671"/>
          </a:xfrm>
          <a:prstGeom prst="rect">
            <a:avLst/>
          </a:prstGeom>
        </p:spPr>
      </p:pic>
      <p:sp>
        <p:nvSpPr>
          <p:cNvPr id="3" name="Rectangle 2"/>
          <p:cNvSpPr/>
          <p:nvPr/>
        </p:nvSpPr>
        <p:spPr>
          <a:xfrm>
            <a:off x="3038671" y="4596074"/>
            <a:ext cx="6050824" cy="1292662"/>
          </a:xfrm>
          <a:prstGeom prst="rect">
            <a:avLst/>
          </a:prstGeom>
        </p:spPr>
        <p:txBody>
          <a:bodyPr wrap="none">
            <a:spAutoFit/>
          </a:bodyPr>
          <a:lstStyle/>
          <a:p>
            <a:r>
              <a:rPr lang="en-US" sz="6000" b="1" dirty="0">
                <a:solidFill>
                  <a:prstClr val="black"/>
                </a:solidFill>
                <a:latin typeface="Calibri Light" panose="020F0302020204030204"/>
                <a:ea typeface="+mj-ea"/>
                <a:cs typeface="+mj-cs"/>
              </a:rPr>
              <a:t>Essential Questions</a:t>
            </a:r>
          </a:p>
          <a:p>
            <a:pPr algn="ctr"/>
            <a:r>
              <a:rPr lang="en-US" dirty="0">
                <a:solidFill>
                  <a:prstClr val="black"/>
                </a:solidFill>
                <a:latin typeface="Calibri Light" panose="020F0302020204030204"/>
                <a:ea typeface="+mj-ea"/>
                <a:cs typeface="+mj-cs"/>
              </a:rPr>
              <a:t>Created by Sally Vonier</a:t>
            </a:r>
            <a:endParaRPr lang="en-US" dirty="0"/>
          </a:p>
        </p:txBody>
      </p:sp>
    </p:spTree>
    <p:extLst>
      <p:ext uri="{BB962C8B-B14F-4D97-AF65-F5344CB8AC3E}">
        <p14:creationId xmlns:p14="http://schemas.microsoft.com/office/powerpoint/2010/main" val="29994962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7916F-6ECC-4E30-B3D1-5A3ECEE51FFD}"/>
              </a:ext>
            </a:extLst>
          </p:cNvPr>
          <p:cNvSpPr>
            <a:spLocks noGrp="1"/>
          </p:cNvSpPr>
          <p:nvPr>
            <p:ph type="title"/>
          </p:nvPr>
        </p:nvSpPr>
        <p:spPr/>
        <p:txBody>
          <a:bodyPr/>
          <a:lstStyle/>
          <a:p>
            <a:endParaRPr lang="en-US"/>
          </a:p>
        </p:txBody>
      </p:sp>
      <p:pic>
        <p:nvPicPr>
          <p:cNvPr id="4" name="Content Placeholder 3">
            <a:hlinkClick r:id="rId3" action="ppaction://hlinksldjump"/>
            <a:extLst>
              <a:ext uri="{FF2B5EF4-FFF2-40B4-BE49-F238E27FC236}">
                <a16:creationId xmlns:a16="http://schemas.microsoft.com/office/drawing/2014/main" id="{35CC3CBE-13DB-4593-B652-04F4D9961B88}"/>
              </a:ext>
            </a:extLst>
          </p:cNvPr>
          <p:cNvPicPr>
            <a:picLocks noGrp="1" noChangeAspect="1"/>
          </p:cNvPicPr>
          <p:nvPr>
            <p:ph idx="1"/>
          </p:nvPr>
        </p:nvPicPr>
        <p:blipFill>
          <a:blip r:embed="rId4"/>
          <a:stretch>
            <a:fillRect/>
          </a:stretch>
        </p:blipFill>
        <p:spPr>
          <a:xfrm>
            <a:off x="838200" y="4503841"/>
            <a:ext cx="4042948" cy="1857375"/>
          </a:xfrm>
          <a:prstGeom prst="rect">
            <a:avLst/>
          </a:prstGeom>
        </p:spPr>
      </p:pic>
      <p:pic>
        <p:nvPicPr>
          <p:cNvPr id="2050" name="Picture 2" descr="Image result for sad fish gif">
            <a:extLst>
              <a:ext uri="{FF2B5EF4-FFF2-40B4-BE49-F238E27FC236}">
                <a16:creationId xmlns:a16="http://schemas.microsoft.com/office/drawing/2014/main" id="{51DE7A37-D192-4F61-9E6B-309F1417761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30437" y="1027906"/>
            <a:ext cx="6117362" cy="340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64345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voltage.wav"/>
          </p:stSnd>
        </p:sndAc>
      </p:transition>
    </mc:Choice>
    <mc:Fallback xmlns="">
      <p:transition spd="slow">
        <p:sndAc>
          <p:stSnd>
            <p:snd r:embed="rId6" name="voltage.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5965" y="1289836"/>
            <a:ext cx="6697924" cy="707886"/>
          </a:xfrm>
          <a:prstGeom prst="rect">
            <a:avLst/>
          </a:prstGeom>
        </p:spPr>
        <p:txBody>
          <a:bodyPr wrap="none">
            <a:spAutoFit/>
          </a:bodyPr>
          <a:lstStyle/>
          <a:p>
            <a:r>
              <a:rPr lang="en-US" sz="4000" dirty="0"/>
              <a:t>Who does Mr. Fish see second?</a:t>
            </a:r>
          </a:p>
        </p:txBody>
      </p:sp>
      <p:cxnSp>
        <p:nvCxnSpPr>
          <p:cNvPr id="12" name="Straight Connector 11"/>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stretch>
            <a:fillRect/>
          </a:stretch>
        </p:blipFill>
        <p:spPr>
          <a:xfrm>
            <a:off x="2433128" y="1939056"/>
            <a:ext cx="7325743" cy="2359137"/>
          </a:xfrm>
          <a:prstGeom prst="rect">
            <a:avLst/>
          </a:prstGeom>
        </p:spPr>
      </p:pic>
      <p:sp>
        <p:nvSpPr>
          <p:cNvPr id="15" name="TextBox 14"/>
          <p:cNvSpPr txBox="1"/>
          <p:nvPr/>
        </p:nvSpPr>
        <p:spPr>
          <a:xfrm>
            <a:off x="5759556" y="2230297"/>
            <a:ext cx="669863" cy="461665"/>
          </a:xfrm>
          <a:prstGeom prst="rect">
            <a:avLst/>
          </a:prstGeom>
          <a:noFill/>
        </p:spPr>
        <p:txBody>
          <a:bodyPr wrap="none" rtlCol="0">
            <a:spAutoFit/>
          </a:bodyPr>
          <a:lstStyle/>
          <a:p>
            <a:r>
              <a:rPr lang="en-US" sz="2400" dirty="0"/>
              <a:t>saw</a:t>
            </a:r>
          </a:p>
        </p:txBody>
      </p:sp>
      <p:sp>
        <p:nvSpPr>
          <p:cNvPr id="16" name="TextBox 15"/>
          <p:cNvSpPr txBox="1"/>
          <p:nvPr/>
        </p:nvSpPr>
        <p:spPr>
          <a:xfrm>
            <a:off x="3036557" y="2230298"/>
            <a:ext cx="1163588" cy="461665"/>
          </a:xfrm>
          <a:prstGeom prst="rect">
            <a:avLst/>
          </a:prstGeom>
          <a:noFill/>
        </p:spPr>
        <p:txBody>
          <a:bodyPr wrap="none" rtlCol="0">
            <a:spAutoFit/>
          </a:bodyPr>
          <a:lstStyle/>
          <a:p>
            <a:r>
              <a:rPr lang="en-US" sz="2400" dirty="0"/>
              <a:t>Mr. Fish</a:t>
            </a:r>
          </a:p>
        </p:txBody>
      </p:sp>
      <p:pic>
        <p:nvPicPr>
          <p:cNvPr id="19" name="Picture 18"/>
          <p:cNvPicPr>
            <a:picLocks noChangeAspect="1"/>
          </p:cNvPicPr>
          <p:nvPr/>
        </p:nvPicPr>
        <p:blipFill>
          <a:blip r:embed="rId3"/>
          <a:stretch>
            <a:fillRect/>
          </a:stretch>
        </p:blipFill>
        <p:spPr>
          <a:xfrm>
            <a:off x="3389853" y="601580"/>
            <a:ext cx="874295" cy="761542"/>
          </a:xfrm>
          <a:prstGeom prst="rect">
            <a:avLst/>
          </a:prstGeom>
        </p:spPr>
      </p:pic>
      <p:pic>
        <p:nvPicPr>
          <p:cNvPr id="20" name="Picture 19"/>
          <p:cNvPicPr>
            <a:picLocks noChangeAspect="1"/>
          </p:cNvPicPr>
          <p:nvPr/>
        </p:nvPicPr>
        <p:blipFill>
          <a:blip r:embed="rId4"/>
          <a:stretch>
            <a:fillRect/>
          </a:stretch>
        </p:blipFill>
        <p:spPr>
          <a:xfrm>
            <a:off x="2579904" y="648304"/>
            <a:ext cx="809949" cy="780388"/>
          </a:xfrm>
          <a:prstGeom prst="rect">
            <a:avLst/>
          </a:prstGeom>
        </p:spPr>
      </p:pic>
      <p:pic>
        <p:nvPicPr>
          <p:cNvPr id="10" name="Picture 9"/>
          <p:cNvPicPr>
            <a:picLocks noChangeAspect="1"/>
          </p:cNvPicPr>
          <p:nvPr/>
        </p:nvPicPr>
        <p:blipFill>
          <a:blip r:embed="rId5"/>
          <a:stretch>
            <a:fillRect/>
          </a:stretch>
        </p:blipFill>
        <p:spPr>
          <a:xfrm>
            <a:off x="4946992" y="588427"/>
            <a:ext cx="1221616" cy="840265"/>
          </a:xfrm>
          <a:prstGeom prst="rect">
            <a:avLst/>
          </a:prstGeom>
        </p:spPr>
      </p:pic>
      <p:pic>
        <p:nvPicPr>
          <p:cNvPr id="11" name="Picture 10"/>
          <p:cNvPicPr>
            <a:picLocks noChangeAspect="1"/>
          </p:cNvPicPr>
          <p:nvPr/>
        </p:nvPicPr>
        <p:blipFill>
          <a:blip r:embed="rId5"/>
          <a:stretch>
            <a:fillRect/>
          </a:stretch>
        </p:blipFill>
        <p:spPr>
          <a:xfrm>
            <a:off x="2855885" y="2716185"/>
            <a:ext cx="1524933" cy="1048896"/>
          </a:xfrm>
          <a:prstGeom prst="rect">
            <a:avLst/>
          </a:prstGeom>
        </p:spPr>
      </p:pic>
      <p:pic>
        <p:nvPicPr>
          <p:cNvPr id="14" name="Picture 13"/>
          <p:cNvPicPr>
            <a:picLocks noChangeAspect="1"/>
          </p:cNvPicPr>
          <p:nvPr/>
        </p:nvPicPr>
        <p:blipFill>
          <a:blip r:embed="rId6"/>
          <a:stretch>
            <a:fillRect/>
          </a:stretch>
        </p:blipFill>
        <p:spPr>
          <a:xfrm>
            <a:off x="5317838" y="2828937"/>
            <a:ext cx="1483738" cy="783492"/>
          </a:xfrm>
          <a:prstGeom prst="rect">
            <a:avLst/>
          </a:prstGeom>
        </p:spPr>
      </p:pic>
      <p:pic>
        <p:nvPicPr>
          <p:cNvPr id="17" name="Picture 16"/>
          <p:cNvPicPr>
            <a:picLocks noChangeAspect="1"/>
          </p:cNvPicPr>
          <p:nvPr/>
        </p:nvPicPr>
        <p:blipFill>
          <a:blip r:embed="rId6"/>
          <a:stretch>
            <a:fillRect/>
          </a:stretch>
        </p:blipFill>
        <p:spPr>
          <a:xfrm>
            <a:off x="6645836" y="949137"/>
            <a:ext cx="782637" cy="413274"/>
          </a:xfrm>
          <a:prstGeom prst="rect">
            <a:avLst/>
          </a:prstGeom>
        </p:spPr>
      </p:pic>
      <p:pic>
        <p:nvPicPr>
          <p:cNvPr id="2" name="Picture 1"/>
          <p:cNvPicPr>
            <a:picLocks noChangeAspect="1"/>
          </p:cNvPicPr>
          <p:nvPr/>
        </p:nvPicPr>
        <p:blipFill>
          <a:blip r:embed="rId7"/>
          <a:stretch>
            <a:fillRect/>
          </a:stretch>
        </p:blipFill>
        <p:spPr>
          <a:xfrm>
            <a:off x="7571529" y="549820"/>
            <a:ext cx="1393096" cy="843298"/>
          </a:xfrm>
          <a:prstGeom prst="rect">
            <a:avLst/>
          </a:prstGeom>
        </p:spPr>
      </p:pic>
      <p:sp>
        <p:nvSpPr>
          <p:cNvPr id="18" name="TextBox 6"/>
          <p:cNvSpPr txBox="1"/>
          <p:nvPr/>
        </p:nvSpPr>
        <p:spPr>
          <a:xfrm>
            <a:off x="10571340" y="325138"/>
            <a:ext cx="120802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4</a:t>
            </a:r>
          </a:p>
          <a:p>
            <a:r>
              <a:rPr lang="en-US" dirty="0"/>
              <a:t>Level 1</a:t>
            </a:r>
          </a:p>
        </p:txBody>
      </p:sp>
      <p:pic>
        <p:nvPicPr>
          <p:cNvPr id="21" name="Picture 20"/>
          <p:cNvPicPr>
            <a:picLocks noChangeAspect="1"/>
          </p:cNvPicPr>
          <p:nvPr/>
        </p:nvPicPr>
        <p:blipFill>
          <a:blip r:embed="rId8"/>
          <a:stretch>
            <a:fillRect/>
          </a:stretch>
        </p:blipFill>
        <p:spPr>
          <a:xfrm>
            <a:off x="1605903" y="4514251"/>
            <a:ext cx="2266624" cy="2207224"/>
          </a:xfrm>
          <a:prstGeom prst="rect">
            <a:avLst/>
          </a:prstGeom>
        </p:spPr>
      </p:pic>
      <p:pic>
        <p:nvPicPr>
          <p:cNvPr id="22" name="Picture 21"/>
          <p:cNvPicPr>
            <a:picLocks noChangeAspect="1"/>
          </p:cNvPicPr>
          <p:nvPr/>
        </p:nvPicPr>
        <p:blipFill>
          <a:blip r:embed="rId8"/>
          <a:stretch>
            <a:fillRect/>
          </a:stretch>
        </p:blipFill>
        <p:spPr>
          <a:xfrm>
            <a:off x="4901616" y="4514251"/>
            <a:ext cx="2266624" cy="2207224"/>
          </a:xfrm>
          <a:prstGeom prst="rect">
            <a:avLst/>
          </a:prstGeom>
        </p:spPr>
      </p:pic>
      <p:pic>
        <p:nvPicPr>
          <p:cNvPr id="23" name="Picture 22"/>
          <p:cNvPicPr>
            <a:picLocks noChangeAspect="1"/>
          </p:cNvPicPr>
          <p:nvPr/>
        </p:nvPicPr>
        <p:blipFill>
          <a:blip r:embed="rId8"/>
          <a:stretch>
            <a:fillRect/>
          </a:stretch>
        </p:blipFill>
        <p:spPr>
          <a:xfrm>
            <a:off x="7948131" y="4514251"/>
            <a:ext cx="2266624" cy="2207224"/>
          </a:xfrm>
          <a:prstGeom prst="rect">
            <a:avLst/>
          </a:prstGeom>
        </p:spPr>
      </p:pic>
      <p:pic>
        <p:nvPicPr>
          <p:cNvPr id="24" name="Picture 23">
            <a:hlinkClick r:id="rId9" action="ppaction://hlinksldjump"/>
          </p:cNvPr>
          <p:cNvPicPr>
            <a:picLocks noChangeAspect="1"/>
          </p:cNvPicPr>
          <p:nvPr/>
        </p:nvPicPr>
        <p:blipFill>
          <a:blip r:embed="rId10"/>
          <a:stretch>
            <a:fillRect/>
          </a:stretch>
        </p:blipFill>
        <p:spPr>
          <a:xfrm>
            <a:off x="1802560" y="5199023"/>
            <a:ext cx="1835367" cy="1271116"/>
          </a:xfrm>
          <a:prstGeom prst="rect">
            <a:avLst/>
          </a:prstGeom>
        </p:spPr>
      </p:pic>
      <p:pic>
        <p:nvPicPr>
          <p:cNvPr id="25" name="Picture 24">
            <a:hlinkClick r:id="rId11" action="ppaction://hlinksldjump"/>
          </p:cNvPr>
          <p:cNvPicPr>
            <a:picLocks noChangeAspect="1"/>
          </p:cNvPicPr>
          <p:nvPr/>
        </p:nvPicPr>
        <p:blipFill>
          <a:blip r:embed="rId12"/>
          <a:stretch>
            <a:fillRect/>
          </a:stretch>
        </p:blipFill>
        <p:spPr>
          <a:xfrm>
            <a:off x="5306641" y="5061839"/>
            <a:ext cx="1456574" cy="1472819"/>
          </a:xfrm>
          <a:prstGeom prst="rect">
            <a:avLst/>
          </a:prstGeom>
        </p:spPr>
      </p:pic>
      <p:pic>
        <p:nvPicPr>
          <p:cNvPr id="26" name="Picture 25">
            <a:hlinkClick r:id="rId9" action="ppaction://hlinksldjump"/>
          </p:cNvPr>
          <p:cNvPicPr>
            <a:picLocks noChangeAspect="1"/>
          </p:cNvPicPr>
          <p:nvPr/>
        </p:nvPicPr>
        <p:blipFill>
          <a:blip r:embed="rId13"/>
          <a:stretch>
            <a:fillRect/>
          </a:stretch>
        </p:blipFill>
        <p:spPr>
          <a:xfrm>
            <a:off x="8449292" y="5264917"/>
            <a:ext cx="1264301" cy="1190652"/>
          </a:xfrm>
          <a:prstGeom prst="rect">
            <a:avLst/>
          </a:prstGeom>
        </p:spPr>
      </p:pic>
      <p:sp>
        <p:nvSpPr>
          <p:cNvPr id="27" name="Rectangle 26"/>
          <p:cNvSpPr/>
          <p:nvPr/>
        </p:nvSpPr>
        <p:spPr>
          <a:xfrm>
            <a:off x="2350378" y="4638636"/>
            <a:ext cx="861133" cy="461665"/>
          </a:xfrm>
          <a:prstGeom prst="rect">
            <a:avLst/>
          </a:prstGeom>
        </p:spPr>
        <p:txBody>
          <a:bodyPr wrap="none">
            <a:spAutoFit/>
          </a:bodyPr>
          <a:lstStyle/>
          <a:p>
            <a:r>
              <a:rPr lang="en-US" sz="2400" dirty="0"/>
              <a:t>squid</a:t>
            </a:r>
          </a:p>
        </p:txBody>
      </p:sp>
      <p:sp>
        <p:nvSpPr>
          <p:cNvPr id="28" name="Rectangle 27"/>
          <p:cNvSpPr/>
          <p:nvPr/>
        </p:nvSpPr>
        <p:spPr>
          <a:xfrm>
            <a:off x="5464162" y="4638635"/>
            <a:ext cx="1141531" cy="461665"/>
          </a:xfrm>
          <a:prstGeom prst="rect">
            <a:avLst/>
          </a:prstGeom>
        </p:spPr>
        <p:txBody>
          <a:bodyPr wrap="none">
            <a:spAutoFit/>
          </a:bodyPr>
          <a:lstStyle/>
          <a:p>
            <a:r>
              <a:rPr lang="en-US" sz="2400" dirty="0"/>
              <a:t>jellyfish</a:t>
            </a:r>
          </a:p>
        </p:txBody>
      </p:sp>
      <p:sp>
        <p:nvSpPr>
          <p:cNvPr id="29" name="Rectangle 28"/>
          <p:cNvSpPr/>
          <p:nvPr/>
        </p:nvSpPr>
        <p:spPr>
          <a:xfrm>
            <a:off x="8692553" y="4638634"/>
            <a:ext cx="777777" cy="461665"/>
          </a:xfrm>
          <a:prstGeom prst="rect">
            <a:avLst/>
          </a:prstGeom>
        </p:spPr>
        <p:txBody>
          <a:bodyPr wrap="none">
            <a:spAutoFit/>
          </a:bodyPr>
          <a:lstStyle/>
          <a:p>
            <a:r>
              <a:rPr lang="en-US" sz="2400" dirty="0"/>
              <a:t>clam</a:t>
            </a:r>
          </a:p>
        </p:txBody>
      </p:sp>
      <p:sp>
        <p:nvSpPr>
          <p:cNvPr id="30" name="Rectangle 29"/>
          <p:cNvSpPr/>
          <p:nvPr/>
        </p:nvSpPr>
        <p:spPr>
          <a:xfrm>
            <a:off x="3637927" y="6470139"/>
            <a:ext cx="263214" cy="276999"/>
          </a:xfrm>
          <a:prstGeom prst="rect">
            <a:avLst/>
          </a:prstGeom>
        </p:spPr>
        <p:txBody>
          <a:bodyPr wrap="none">
            <a:spAutoFit/>
          </a:bodyPr>
          <a:lstStyle/>
          <a:p>
            <a:r>
              <a:rPr lang="en-US" sz="1200" b="1" dirty="0">
                <a:solidFill>
                  <a:prstClr val="black"/>
                </a:solidFill>
              </a:rPr>
              <a:t>4</a:t>
            </a:r>
            <a:endParaRPr lang="en-US" sz="1200" b="1" dirty="0"/>
          </a:p>
        </p:txBody>
      </p:sp>
      <p:sp>
        <p:nvSpPr>
          <p:cNvPr id="31" name="Rectangle 30"/>
          <p:cNvSpPr/>
          <p:nvPr/>
        </p:nvSpPr>
        <p:spPr>
          <a:xfrm>
            <a:off x="6905548" y="6444476"/>
            <a:ext cx="263214" cy="276999"/>
          </a:xfrm>
          <a:prstGeom prst="rect">
            <a:avLst/>
          </a:prstGeom>
        </p:spPr>
        <p:txBody>
          <a:bodyPr wrap="none">
            <a:spAutoFit/>
          </a:bodyPr>
          <a:lstStyle/>
          <a:p>
            <a:r>
              <a:rPr lang="en-US" sz="1200" b="1" dirty="0">
                <a:solidFill>
                  <a:prstClr val="black"/>
                </a:solidFill>
              </a:rPr>
              <a:t>4</a:t>
            </a:r>
            <a:endParaRPr lang="en-US" sz="1200" b="1" dirty="0"/>
          </a:p>
        </p:txBody>
      </p:sp>
      <p:sp>
        <p:nvSpPr>
          <p:cNvPr id="32" name="Rectangle 31"/>
          <p:cNvSpPr/>
          <p:nvPr/>
        </p:nvSpPr>
        <p:spPr>
          <a:xfrm>
            <a:off x="9952062" y="6455569"/>
            <a:ext cx="263214" cy="276999"/>
          </a:xfrm>
          <a:prstGeom prst="rect">
            <a:avLst/>
          </a:prstGeom>
        </p:spPr>
        <p:txBody>
          <a:bodyPr wrap="none">
            <a:spAutoFit/>
          </a:bodyPr>
          <a:lstStyle/>
          <a:p>
            <a:r>
              <a:rPr lang="en-US" sz="1200" b="1" dirty="0">
                <a:solidFill>
                  <a:prstClr val="black"/>
                </a:solidFill>
              </a:rPr>
              <a:t>4</a:t>
            </a:r>
            <a:endParaRPr lang="en-US" sz="1200" b="1" dirty="0"/>
          </a:p>
        </p:txBody>
      </p:sp>
    </p:spTree>
    <p:extLst>
      <p:ext uri="{BB962C8B-B14F-4D97-AF65-F5344CB8AC3E}">
        <p14:creationId xmlns:p14="http://schemas.microsoft.com/office/powerpoint/2010/main" val="2638876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FFFA1-1F5D-42FC-B181-0B88CE8017A4}"/>
              </a:ext>
            </a:extLst>
          </p:cNvPr>
          <p:cNvSpPr>
            <a:spLocks noGrp="1"/>
          </p:cNvSpPr>
          <p:nvPr>
            <p:ph type="title"/>
          </p:nvPr>
        </p:nvSpPr>
        <p:spPr/>
        <p:txBody>
          <a:bodyPr/>
          <a:lstStyle/>
          <a:p>
            <a:endParaRPr lang="en-US"/>
          </a:p>
        </p:txBody>
      </p:sp>
      <p:pic>
        <p:nvPicPr>
          <p:cNvPr id="1026" name="Picture 2" descr="Image result for happy fish gif">
            <a:extLst>
              <a:ext uri="{FF2B5EF4-FFF2-40B4-BE49-F238E27FC236}">
                <a16:creationId xmlns:a16="http://schemas.microsoft.com/office/drawing/2014/main" id="{E4734C8C-2C16-4C7D-8D4C-EC74670749A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8296" y="879819"/>
            <a:ext cx="7209182" cy="5406887"/>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E06F8CB0-AD3F-4428-9A02-3492F819FA84}"/>
              </a:ext>
            </a:extLst>
          </p:cNvPr>
          <p:cNvPicPr>
            <a:picLocks noGrp="1" noChangeAspect="1"/>
          </p:cNvPicPr>
          <p:nvPr>
            <p:ph idx="1"/>
          </p:nvPr>
        </p:nvPicPr>
        <p:blipFill>
          <a:blip r:embed="rId5"/>
          <a:stretch>
            <a:fillRect/>
          </a:stretch>
        </p:blipFill>
        <p:spPr>
          <a:xfrm>
            <a:off x="6961325" y="4615621"/>
            <a:ext cx="4289771" cy="1866900"/>
          </a:xfrm>
          <a:prstGeom prst="rect">
            <a:avLst/>
          </a:prstGeom>
        </p:spPr>
      </p:pic>
    </p:spTree>
    <p:extLst>
      <p:ext uri="{BB962C8B-B14F-4D97-AF65-F5344CB8AC3E}">
        <p14:creationId xmlns:p14="http://schemas.microsoft.com/office/powerpoint/2010/main" val="135943933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7916F-6ECC-4E30-B3D1-5A3ECEE51FFD}"/>
              </a:ext>
            </a:extLst>
          </p:cNvPr>
          <p:cNvSpPr>
            <a:spLocks noGrp="1"/>
          </p:cNvSpPr>
          <p:nvPr>
            <p:ph type="title"/>
          </p:nvPr>
        </p:nvSpPr>
        <p:spPr/>
        <p:txBody>
          <a:bodyPr/>
          <a:lstStyle/>
          <a:p>
            <a:endParaRPr lang="en-US"/>
          </a:p>
        </p:txBody>
      </p:sp>
      <p:pic>
        <p:nvPicPr>
          <p:cNvPr id="4" name="Content Placeholder 3">
            <a:hlinkClick r:id="rId3" action="ppaction://hlinksldjump"/>
            <a:extLst>
              <a:ext uri="{FF2B5EF4-FFF2-40B4-BE49-F238E27FC236}">
                <a16:creationId xmlns:a16="http://schemas.microsoft.com/office/drawing/2014/main" id="{35CC3CBE-13DB-4593-B652-04F4D9961B88}"/>
              </a:ext>
            </a:extLst>
          </p:cNvPr>
          <p:cNvPicPr>
            <a:picLocks noGrp="1" noChangeAspect="1"/>
          </p:cNvPicPr>
          <p:nvPr>
            <p:ph idx="1"/>
          </p:nvPr>
        </p:nvPicPr>
        <p:blipFill>
          <a:blip r:embed="rId4"/>
          <a:stretch>
            <a:fillRect/>
          </a:stretch>
        </p:blipFill>
        <p:spPr>
          <a:xfrm>
            <a:off x="838200" y="4503841"/>
            <a:ext cx="4042948" cy="1857375"/>
          </a:xfrm>
          <a:prstGeom prst="rect">
            <a:avLst/>
          </a:prstGeom>
        </p:spPr>
      </p:pic>
      <p:pic>
        <p:nvPicPr>
          <p:cNvPr id="2050" name="Picture 2" descr="Image result for sad fish gif">
            <a:extLst>
              <a:ext uri="{FF2B5EF4-FFF2-40B4-BE49-F238E27FC236}">
                <a16:creationId xmlns:a16="http://schemas.microsoft.com/office/drawing/2014/main" id="{51DE7A37-D192-4F61-9E6B-309F1417761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30437" y="1027906"/>
            <a:ext cx="6117362" cy="340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46371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voltage.wav"/>
          </p:stSnd>
        </p:sndAc>
      </p:transition>
    </mc:Choice>
    <mc:Fallback xmlns="">
      <p:transition spd="slow">
        <p:sndAc>
          <p:stSnd>
            <p:snd r:embed="rId6" name="voltage.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82759" y="2291280"/>
            <a:ext cx="5544788" cy="707886"/>
          </a:xfrm>
          <a:prstGeom prst="rect">
            <a:avLst/>
          </a:prstGeom>
        </p:spPr>
        <p:txBody>
          <a:bodyPr wrap="none">
            <a:spAutoFit/>
          </a:bodyPr>
          <a:lstStyle/>
          <a:p>
            <a:r>
              <a:rPr lang="en-US" sz="4000" dirty="0"/>
              <a:t>Did Mr. Fish see a whale? </a:t>
            </a:r>
          </a:p>
        </p:txBody>
      </p:sp>
      <p:cxnSp>
        <p:nvCxnSpPr>
          <p:cNvPr id="12" name="Straight Connector 11"/>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4165318" y="1512830"/>
            <a:ext cx="1116798" cy="768168"/>
          </a:xfrm>
          <a:prstGeom prst="rect">
            <a:avLst/>
          </a:prstGeom>
        </p:spPr>
      </p:pic>
      <p:sp>
        <p:nvSpPr>
          <p:cNvPr id="11" name="TextBox 6"/>
          <p:cNvSpPr txBox="1"/>
          <p:nvPr/>
        </p:nvSpPr>
        <p:spPr>
          <a:xfrm>
            <a:off x="10494246" y="280119"/>
            <a:ext cx="120802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5</a:t>
            </a:r>
          </a:p>
          <a:p>
            <a:r>
              <a:rPr lang="en-US" dirty="0"/>
              <a:t>Level 1</a:t>
            </a:r>
          </a:p>
        </p:txBody>
      </p:sp>
      <p:pic>
        <p:nvPicPr>
          <p:cNvPr id="8" name="Picture 7"/>
          <p:cNvPicPr>
            <a:picLocks noChangeAspect="1"/>
          </p:cNvPicPr>
          <p:nvPr/>
        </p:nvPicPr>
        <p:blipFill>
          <a:blip r:embed="rId3"/>
          <a:stretch>
            <a:fillRect/>
          </a:stretch>
        </p:blipFill>
        <p:spPr>
          <a:xfrm>
            <a:off x="6865410" y="1296530"/>
            <a:ext cx="1577246" cy="977533"/>
          </a:xfrm>
          <a:prstGeom prst="rect">
            <a:avLst/>
          </a:prstGeom>
        </p:spPr>
      </p:pic>
      <p:pic>
        <p:nvPicPr>
          <p:cNvPr id="9" name="Picture 8"/>
          <p:cNvPicPr>
            <a:picLocks noChangeAspect="1"/>
          </p:cNvPicPr>
          <p:nvPr/>
        </p:nvPicPr>
        <p:blipFill>
          <a:blip r:embed="rId4"/>
          <a:stretch>
            <a:fillRect/>
          </a:stretch>
        </p:blipFill>
        <p:spPr>
          <a:xfrm>
            <a:off x="5406656" y="1548768"/>
            <a:ext cx="998176" cy="717304"/>
          </a:xfrm>
          <a:prstGeom prst="rect">
            <a:avLst/>
          </a:prstGeom>
        </p:spPr>
      </p:pic>
      <p:pic>
        <p:nvPicPr>
          <p:cNvPr id="13" name="Picture 12">
            <a:hlinkClick r:id="rId5" action="ppaction://hlinksldjump"/>
          </p:cNvPr>
          <p:cNvPicPr>
            <a:picLocks noChangeAspect="1"/>
          </p:cNvPicPr>
          <p:nvPr/>
        </p:nvPicPr>
        <p:blipFill>
          <a:blip r:embed="rId6"/>
          <a:stretch>
            <a:fillRect/>
          </a:stretch>
        </p:blipFill>
        <p:spPr>
          <a:xfrm>
            <a:off x="3195066" y="4534860"/>
            <a:ext cx="2186613" cy="2186613"/>
          </a:xfrm>
          <a:prstGeom prst="rect">
            <a:avLst/>
          </a:prstGeom>
        </p:spPr>
      </p:pic>
      <p:pic>
        <p:nvPicPr>
          <p:cNvPr id="14" name="Picture 13">
            <a:hlinkClick r:id="rId7" action="ppaction://hlinksldjump"/>
          </p:cNvPr>
          <p:cNvPicPr>
            <a:picLocks noChangeAspect="1"/>
          </p:cNvPicPr>
          <p:nvPr/>
        </p:nvPicPr>
        <p:blipFill>
          <a:blip r:embed="rId8"/>
          <a:stretch>
            <a:fillRect/>
          </a:stretch>
        </p:blipFill>
        <p:spPr>
          <a:xfrm>
            <a:off x="6256043" y="4534861"/>
            <a:ext cx="2186613" cy="2186613"/>
          </a:xfrm>
          <a:prstGeom prst="rect">
            <a:avLst/>
          </a:prstGeom>
        </p:spPr>
      </p:pic>
      <p:sp>
        <p:nvSpPr>
          <p:cNvPr id="15" name="Rectangle 14"/>
          <p:cNvSpPr/>
          <p:nvPr/>
        </p:nvSpPr>
        <p:spPr>
          <a:xfrm>
            <a:off x="5018902" y="6358381"/>
            <a:ext cx="263214" cy="276999"/>
          </a:xfrm>
          <a:prstGeom prst="rect">
            <a:avLst/>
          </a:prstGeom>
        </p:spPr>
        <p:txBody>
          <a:bodyPr wrap="none">
            <a:spAutoFit/>
          </a:bodyPr>
          <a:lstStyle/>
          <a:p>
            <a:r>
              <a:rPr lang="en-US" sz="1200" b="1" dirty="0">
                <a:solidFill>
                  <a:prstClr val="black"/>
                </a:solidFill>
              </a:rPr>
              <a:t>5</a:t>
            </a:r>
            <a:endParaRPr lang="en-US" sz="1200" b="1" dirty="0"/>
          </a:p>
        </p:txBody>
      </p:sp>
      <p:sp>
        <p:nvSpPr>
          <p:cNvPr id="16" name="Rectangle 15"/>
          <p:cNvSpPr/>
          <p:nvPr/>
        </p:nvSpPr>
        <p:spPr>
          <a:xfrm>
            <a:off x="8097353" y="6358381"/>
            <a:ext cx="263214" cy="276999"/>
          </a:xfrm>
          <a:prstGeom prst="rect">
            <a:avLst/>
          </a:prstGeom>
        </p:spPr>
        <p:txBody>
          <a:bodyPr wrap="none">
            <a:spAutoFit/>
          </a:bodyPr>
          <a:lstStyle/>
          <a:p>
            <a:r>
              <a:rPr lang="en-US" sz="1200" b="1" dirty="0">
                <a:solidFill>
                  <a:prstClr val="black"/>
                </a:solidFill>
              </a:rPr>
              <a:t>5</a:t>
            </a:r>
            <a:endParaRPr lang="en-US" sz="1200" b="1" dirty="0"/>
          </a:p>
        </p:txBody>
      </p:sp>
      <p:pic>
        <p:nvPicPr>
          <p:cNvPr id="2" name="Picture 1"/>
          <p:cNvPicPr>
            <a:picLocks noChangeAspect="1"/>
          </p:cNvPicPr>
          <p:nvPr/>
        </p:nvPicPr>
        <p:blipFill>
          <a:blip r:embed="rId9"/>
          <a:stretch>
            <a:fillRect/>
          </a:stretch>
        </p:blipFill>
        <p:spPr>
          <a:xfrm>
            <a:off x="2519756" y="1440716"/>
            <a:ext cx="1382348" cy="898526"/>
          </a:xfrm>
          <a:prstGeom prst="rect">
            <a:avLst/>
          </a:prstGeom>
        </p:spPr>
      </p:pic>
    </p:spTree>
    <p:extLst>
      <p:ext uri="{BB962C8B-B14F-4D97-AF65-F5344CB8AC3E}">
        <p14:creationId xmlns:p14="http://schemas.microsoft.com/office/powerpoint/2010/main" val="536531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FFFA1-1F5D-42FC-B181-0B88CE8017A4}"/>
              </a:ext>
            </a:extLst>
          </p:cNvPr>
          <p:cNvSpPr>
            <a:spLocks noGrp="1"/>
          </p:cNvSpPr>
          <p:nvPr>
            <p:ph type="title"/>
          </p:nvPr>
        </p:nvSpPr>
        <p:spPr/>
        <p:txBody>
          <a:bodyPr/>
          <a:lstStyle/>
          <a:p>
            <a:endParaRPr lang="en-US"/>
          </a:p>
        </p:txBody>
      </p:sp>
      <p:pic>
        <p:nvPicPr>
          <p:cNvPr id="1026" name="Picture 2" descr="Image result for happy fish gif">
            <a:extLst>
              <a:ext uri="{FF2B5EF4-FFF2-40B4-BE49-F238E27FC236}">
                <a16:creationId xmlns:a16="http://schemas.microsoft.com/office/drawing/2014/main" id="{E4734C8C-2C16-4C7D-8D4C-EC74670749A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8296" y="879819"/>
            <a:ext cx="7209182" cy="5406887"/>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E06F8CB0-AD3F-4428-9A02-3492F819FA84}"/>
              </a:ext>
            </a:extLst>
          </p:cNvPr>
          <p:cNvPicPr>
            <a:picLocks noGrp="1" noChangeAspect="1"/>
          </p:cNvPicPr>
          <p:nvPr>
            <p:ph idx="1"/>
          </p:nvPr>
        </p:nvPicPr>
        <p:blipFill>
          <a:blip r:embed="rId5"/>
          <a:stretch>
            <a:fillRect/>
          </a:stretch>
        </p:blipFill>
        <p:spPr>
          <a:xfrm>
            <a:off x="6961325" y="4615621"/>
            <a:ext cx="4289771" cy="1866900"/>
          </a:xfrm>
          <a:prstGeom prst="rect">
            <a:avLst/>
          </a:prstGeom>
        </p:spPr>
      </p:pic>
    </p:spTree>
    <p:extLst>
      <p:ext uri="{BB962C8B-B14F-4D97-AF65-F5344CB8AC3E}">
        <p14:creationId xmlns:p14="http://schemas.microsoft.com/office/powerpoint/2010/main" val="9050864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7916F-6ECC-4E30-B3D1-5A3ECEE51FFD}"/>
              </a:ext>
            </a:extLst>
          </p:cNvPr>
          <p:cNvSpPr>
            <a:spLocks noGrp="1"/>
          </p:cNvSpPr>
          <p:nvPr>
            <p:ph type="title"/>
          </p:nvPr>
        </p:nvSpPr>
        <p:spPr/>
        <p:txBody>
          <a:bodyPr/>
          <a:lstStyle/>
          <a:p>
            <a:endParaRPr lang="en-US"/>
          </a:p>
        </p:txBody>
      </p:sp>
      <p:pic>
        <p:nvPicPr>
          <p:cNvPr id="4" name="Content Placeholder 3">
            <a:hlinkClick r:id="rId3" action="ppaction://hlinksldjump"/>
            <a:extLst>
              <a:ext uri="{FF2B5EF4-FFF2-40B4-BE49-F238E27FC236}">
                <a16:creationId xmlns:a16="http://schemas.microsoft.com/office/drawing/2014/main" id="{35CC3CBE-13DB-4593-B652-04F4D9961B88}"/>
              </a:ext>
            </a:extLst>
          </p:cNvPr>
          <p:cNvPicPr>
            <a:picLocks noGrp="1" noChangeAspect="1"/>
          </p:cNvPicPr>
          <p:nvPr>
            <p:ph idx="1"/>
          </p:nvPr>
        </p:nvPicPr>
        <p:blipFill>
          <a:blip r:embed="rId4"/>
          <a:stretch>
            <a:fillRect/>
          </a:stretch>
        </p:blipFill>
        <p:spPr>
          <a:xfrm>
            <a:off x="838200" y="4503841"/>
            <a:ext cx="4042948" cy="1857375"/>
          </a:xfrm>
          <a:prstGeom prst="rect">
            <a:avLst/>
          </a:prstGeom>
        </p:spPr>
      </p:pic>
      <p:pic>
        <p:nvPicPr>
          <p:cNvPr id="2050" name="Picture 2" descr="Image result for sad fish gif">
            <a:extLst>
              <a:ext uri="{FF2B5EF4-FFF2-40B4-BE49-F238E27FC236}">
                <a16:creationId xmlns:a16="http://schemas.microsoft.com/office/drawing/2014/main" id="{51DE7A37-D192-4F61-9E6B-309F1417761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30437" y="1027906"/>
            <a:ext cx="6117362" cy="340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76156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voltage.wav"/>
          </p:stSnd>
        </p:sndAc>
      </p:transition>
    </mc:Choice>
    <mc:Fallback xmlns="">
      <p:transition spd="slow">
        <p:sndAc>
          <p:stSnd>
            <p:snd r:embed="rId6" name="voltage.wav"/>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82759" y="2291280"/>
            <a:ext cx="6224268" cy="707886"/>
          </a:xfrm>
          <a:prstGeom prst="rect">
            <a:avLst/>
          </a:prstGeom>
        </p:spPr>
        <p:txBody>
          <a:bodyPr wrap="none">
            <a:spAutoFit/>
          </a:bodyPr>
          <a:lstStyle/>
          <a:p>
            <a:r>
              <a:rPr lang="en-US" sz="4000" dirty="0"/>
              <a:t>Did Mr. Fish see an octopus? </a:t>
            </a:r>
          </a:p>
        </p:txBody>
      </p:sp>
      <p:cxnSp>
        <p:nvCxnSpPr>
          <p:cNvPr id="12" name="Straight Connector 11"/>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4095981" y="1465871"/>
            <a:ext cx="1116798" cy="768168"/>
          </a:xfrm>
          <a:prstGeom prst="rect">
            <a:avLst/>
          </a:prstGeom>
        </p:spPr>
      </p:pic>
      <p:sp>
        <p:nvSpPr>
          <p:cNvPr id="11" name="TextBox 6"/>
          <p:cNvSpPr txBox="1"/>
          <p:nvPr/>
        </p:nvSpPr>
        <p:spPr>
          <a:xfrm>
            <a:off x="10548489" y="303367"/>
            <a:ext cx="120802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6</a:t>
            </a:r>
          </a:p>
          <a:p>
            <a:r>
              <a:rPr lang="en-US" dirty="0"/>
              <a:t>Level 1</a:t>
            </a:r>
          </a:p>
        </p:txBody>
      </p:sp>
      <p:pic>
        <p:nvPicPr>
          <p:cNvPr id="9" name="Picture 8"/>
          <p:cNvPicPr>
            <a:picLocks noChangeAspect="1"/>
          </p:cNvPicPr>
          <p:nvPr/>
        </p:nvPicPr>
        <p:blipFill>
          <a:blip r:embed="rId3"/>
          <a:stretch>
            <a:fillRect/>
          </a:stretch>
        </p:blipFill>
        <p:spPr>
          <a:xfrm>
            <a:off x="5406656" y="1548768"/>
            <a:ext cx="998176" cy="717304"/>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6586" y="1451187"/>
            <a:ext cx="1258947" cy="944210"/>
          </a:xfrm>
          <a:prstGeom prst="rect">
            <a:avLst/>
          </a:prstGeom>
        </p:spPr>
      </p:pic>
      <p:pic>
        <p:nvPicPr>
          <p:cNvPr id="14" name="Picture 13">
            <a:hlinkClick r:id="rId5" action="ppaction://hlinksldjump"/>
          </p:cNvPr>
          <p:cNvPicPr>
            <a:picLocks noChangeAspect="1"/>
          </p:cNvPicPr>
          <p:nvPr/>
        </p:nvPicPr>
        <p:blipFill>
          <a:blip r:embed="rId6"/>
          <a:stretch>
            <a:fillRect/>
          </a:stretch>
        </p:blipFill>
        <p:spPr>
          <a:xfrm>
            <a:off x="3195066" y="4534860"/>
            <a:ext cx="2186613" cy="2186613"/>
          </a:xfrm>
          <a:prstGeom prst="rect">
            <a:avLst/>
          </a:prstGeom>
        </p:spPr>
      </p:pic>
      <p:pic>
        <p:nvPicPr>
          <p:cNvPr id="15" name="Picture 14">
            <a:hlinkClick r:id="rId7" action="ppaction://hlinksldjump"/>
          </p:cNvPr>
          <p:cNvPicPr>
            <a:picLocks noChangeAspect="1"/>
          </p:cNvPicPr>
          <p:nvPr/>
        </p:nvPicPr>
        <p:blipFill>
          <a:blip r:embed="rId8"/>
          <a:stretch>
            <a:fillRect/>
          </a:stretch>
        </p:blipFill>
        <p:spPr>
          <a:xfrm>
            <a:off x="6256043" y="4534861"/>
            <a:ext cx="2186613" cy="2186613"/>
          </a:xfrm>
          <a:prstGeom prst="rect">
            <a:avLst/>
          </a:prstGeom>
        </p:spPr>
      </p:pic>
      <p:sp>
        <p:nvSpPr>
          <p:cNvPr id="16" name="Rectangle 15"/>
          <p:cNvSpPr/>
          <p:nvPr/>
        </p:nvSpPr>
        <p:spPr>
          <a:xfrm>
            <a:off x="5018902" y="6335133"/>
            <a:ext cx="263214" cy="276999"/>
          </a:xfrm>
          <a:prstGeom prst="rect">
            <a:avLst/>
          </a:prstGeom>
        </p:spPr>
        <p:txBody>
          <a:bodyPr wrap="none">
            <a:spAutoFit/>
          </a:bodyPr>
          <a:lstStyle/>
          <a:p>
            <a:r>
              <a:rPr lang="en-US" sz="1200" b="1" dirty="0">
                <a:solidFill>
                  <a:prstClr val="black"/>
                </a:solidFill>
              </a:rPr>
              <a:t>6</a:t>
            </a:r>
            <a:endParaRPr lang="en-US" sz="1200" b="1" dirty="0"/>
          </a:p>
        </p:txBody>
      </p:sp>
      <p:sp>
        <p:nvSpPr>
          <p:cNvPr id="17" name="Rectangle 16"/>
          <p:cNvSpPr/>
          <p:nvPr/>
        </p:nvSpPr>
        <p:spPr>
          <a:xfrm>
            <a:off x="8046059" y="6335133"/>
            <a:ext cx="263214" cy="276999"/>
          </a:xfrm>
          <a:prstGeom prst="rect">
            <a:avLst/>
          </a:prstGeom>
        </p:spPr>
        <p:txBody>
          <a:bodyPr wrap="none">
            <a:spAutoFit/>
          </a:bodyPr>
          <a:lstStyle/>
          <a:p>
            <a:r>
              <a:rPr lang="en-US" sz="1200" b="1" dirty="0">
                <a:solidFill>
                  <a:prstClr val="black"/>
                </a:solidFill>
              </a:rPr>
              <a:t>6</a:t>
            </a:r>
            <a:endParaRPr lang="en-US" sz="1200" b="1" dirty="0"/>
          </a:p>
        </p:txBody>
      </p:sp>
      <p:pic>
        <p:nvPicPr>
          <p:cNvPr id="2" name="Picture 1"/>
          <p:cNvPicPr>
            <a:picLocks noChangeAspect="1"/>
          </p:cNvPicPr>
          <p:nvPr/>
        </p:nvPicPr>
        <p:blipFill>
          <a:blip r:embed="rId9"/>
          <a:stretch>
            <a:fillRect/>
          </a:stretch>
        </p:blipFill>
        <p:spPr>
          <a:xfrm>
            <a:off x="2392837" y="1267996"/>
            <a:ext cx="1604457" cy="1042897"/>
          </a:xfrm>
          <a:prstGeom prst="rect">
            <a:avLst/>
          </a:prstGeom>
        </p:spPr>
      </p:pic>
    </p:spTree>
    <p:extLst>
      <p:ext uri="{BB962C8B-B14F-4D97-AF65-F5344CB8AC3E}">
        <p14:creationId xmlns:p14="http://schemas.microsoft.com/office/powerpoint/2010/main" val="3757229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FFFA1-1F5D-42FC-B181-0B88CE8017A4}"/>
              </a:ext>
            </a:extLst>
          </p:cNvPr>
          <p:cNvSpPr>
            <a:spLocks noGrp="1"/>
          </p:cNvSpPr>
          <p:nvPr>
            <p:ph type="title"/>
          </p:nvPr>
        </p:nvSpPr>
        <p:spPr/>
        <p:txBody>
          <a:bodyPr/>
          <a:lstStyle/>
          <a:p>
            <a:endParaRPr lang="en-US"/>
          </a:p>
        </p:txBody>
      </p:sp>
      <p:pic>
        <p:nvPicPr>
          <p:cNvPr id="1026" name="Picture 2" descr="Image result for happy fish gif">
            <a:extLst>
              <a:ext uri="{FF2B5EF4-FFF2-40B4-BE49-F238E27FC236}">
                <a16:creationId xmlns:a16="http://schemas.microsoft.com/office/drawing/2014/main" id="{E4734C8C-2C16-4C7D-8D4C-EC74670749A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8296" y="879819"/>
            <a:ext cx="7209182" cy="5406887"/>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E06F8CB0-AD3F-4428-9A02-3492F819FA84}"/>
              </a:ext>
            </a:extLst>
          </p:cNvPr>
          <p:cNvPicPr>
            <a:picLocks noGrp="1" noChangeAspect="1"/>
          </p:cNvPicPr>
          <p:nvPr>
            <p:ph idx="1"/>
          </p:nvPr>
        </p:nvPicPr>
        <p:blipFill>
          <a:blip r:embed="rId5"/>
          <a:stretch>
            <a:fillRect/>
          </a:stretch>
        </p:blipFill>
        <p:spPr>
          <a:xfrm>
            <a:off x="6961325" y="4615621"/>
            <a:ext cx="4289771" cy="1866900"/>
          </a:xfrm>
          <a:prstGeom prst="rect">
            <a:avLst/>
          </a:prstGeom>
        </p:spPr>
      </p:pic>
    </p:spTree>
    <p:extLst>
      <p:ext uri="{BB962C8B-B14F-4D97-AF65-F5344CB8AC3E}">
        <p14:creationId xmlns:p14="http://schemas.microsoft.com/office/powerpoint/2010/main" val="59612981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7916F-6ECC-4E30-B3D1-5A3ECEE51FFD}"/>
              </a:ext>
            </a:extLst>
          </p:cNvPr>
          <p:cNvSpPr>
            <a:spLocks noGrp="1"/>
          </p:cNvSpPr>
          <p:nvPr>
            <p:ph type="title"/>
          </p:nvPr>
        </p:nvSpPr>
        <p:spPr/>
        <p:txBody>
          <a:bodyPr/>
          <a:lstStyle/>
          <a:p>
            <a:endParaRPr lang="en-US"/>
          </a:p>
        </p:txBody>
      </p:sp>
      <p:pic>
        <p:nvPicPr>
          <p:cNvPr id="4" name="Content Placeholder 3">
            <a:hlinkClick r:id="rId3" action="ppaction://hlinksldjump"/>
            <a:extLst>
              <a:ext uri="{FF2B5EF4-FFF2-40B4-BE49-F238E27FC236}">
                <a16:creationId xmlns:a16="http://schemas.microsoft.com/office/drawing/2014/main" id="{35CC3CBE-13DB-4593-B652-04F4D9961B88}"/>
              </a:ext>
            </a:extLst>
          </p:cNvPr>
          <p:cNvPicPr>
            <a:picLocks noGrp="1" noChangeAspect="1"/>
          </p:cNvPicPr>
          <p:nvPr>
            <p:ph idx="1"/>
          </p:nvPr>
        </p:nvPicPr>
        <p:blipFill>
          <a:blip r:embed="rId4"/>
          <a:stretch>
            <a:fillRect/>
          </a:stretch>
        </p:blipFill>
        <p:spPr>
          <a:xfrm>
            <a:off x="838200" y="4503841"/>
            <a:ext cx="4042948" cy="1857375"/>
          </a:xfrm>
          <a:prstGeom prst="rect">
            <a:avLst/>
          </a:prstGeom>
        </p:spPr>
      </p:pic>
      <p:pic>
        <p:nvPicPr>
          <p:cNvPr id="2050" name="Picture 2" descr="Image result for sad fish gif">
            <a:extLst>
              <a:ext uri="{FF2B5EF4-FFF2-40B4-BE49-F238E27FC236}">
                <a16:creationId xmlns:a16="http://schemas.microsoft.com/office/drawing/2014/main" id="{51DE7A37-D192-4F61-9E6B-309F1417761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30437" y="1027906"/>
            <a:ext cx="6117362" cy="340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36645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voltage.wav"/>
          </p:stSnd>
        </p:sndAc>
      </p:transition>
    </mc:Choice>
    <mc:Fallback xmlns="">
      <p:transition spd="slow">
        <p:sndAc>
          <p:stSnd>
            <p:snd r:embed="rId6" name="voltage.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91398" y="1282577"/>
            <a:ext cx="7551041" cy="646331"/>
          </a:xfrm>
          <a:prstGeom prst="rect">
            <a:avLst/>
          </a:prstGeom>
        </p:spPr>
        <p:txBody>
          <a:bodyPr wrap="none">
            <a:spAutoFit/>
          </a:bodyPr>
          <a:lstStyle/>
          <a:p>
            <a:r>
              <a:rPr lang="en-US" sz="3600" dirty="0"/>
              <a:t>Who is the main character in the story?</a:t>
            </a:r>
          </a:p>
        </p:txBody>
      </p:sp>
      <p:pic>
        <p:nvPicPr>
          <p:cNvPr id="10" name="Picture 9"/>
          <p:cNvPicPr>
            <a:picLocks noChangeAspect="1"/>
          </p:cNvPicPr>
          <p:nvPr/>
        </p:nvPicPr>
        <p:blipFill>
          <a:blip r:embed="rId2"/>
          <a:stretch>
            <a:fillRect/>
          </a:stretch>
        </p:blipFill>
        <p:spPr>
          <a:xfrm>
            <a:off x="8094713" y="541626"/>
            <a:ext cx="1279364" cy="861387"/>
          </a:xfrm>
          <a:prstGeom prst="rect">
            <a:avLst/>
          </a:prstGeom>
        </p:spPr>
      </p:pic>
      <p:pic>
        <p:nvPicPr>
          <p:cNvPr id="17" name="Picture 16"/>
          <p:cNvPicPr>
            <a:picLocks noChangeAspect="1"/>
          </p:cNvPicPr>
          <p:nvPr/>
        </p:nvPicPr>
        <p:blipFill>
          <a:blip r:embed="rId3"/>
          <a:stretch>
            <a:fillRect/>
          </a:stretch>
        </p:blipFill>
        <p:spPr>
          <a:xfrm>
            <a:off x="2343337" y="490086"/>
            <a:ext cx="1094034" cy="952943"/>
          </a:xfrm>
          <a:prstGeom prst="rect">
            <a:avLst/>
          </a:prstGeom>
        </p:spPr>
      </p:pic>
      <p:cxnSp>
        <p:nvCxnSpPr>
          <p:cNvPr id="3" name="Straight Connector 2"/>
          <p:cNvCxnSpPr/>
          <p:nvPr/>
        </p:nvCxnSpPr>
        <p:spPr>
          <a:xfrm flipV="1">
            <a:off x="-1" y="4396807"/>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2315496" y="1886095"/>
            <a:ext cx="7325743" cy="2359137"/>
          </a:xfrm>
          <a:prstGeom prst="rect">
            <a:avLst/>
          </a:prstGeom>
        </p:spPr>
      </p:pic>
      <p:sp>
        <p:nvSpPr>
          <p:cNvPr id="21" name="TextBox 20"/>
          <p:cNvSpPr txBox="1"/>
          <p:nvPr/>
        </p:nvSpPr>
        <p:spPr>
          <a:xfrm>
            <a:off x="2792718" y="2018062"/>
            <a:ext cx="1362873" cy="830997"/>
          </a:xfrm>
          <a:prstGeom prst="rect">
            <a:avLst/>
          </a:prstGeom>
          <a:noFill/>
        </p:spPr>
        <p:txBody>
          <a:bodyPr wrap="none" rtlCol="0">
            <a:spAutoFit/>
          </a:bodyPr>
          <a:lstStyle/>
          <a:p>
            <a:pPr algn="ctr"/>
            <a:r>
              <a:rPr lang="en-US" sz="2400" dirty="0"/>
              <a:t>Main </a:t>
            </a:r>
          </a:p>
          <a:p>
            <a:pPr algn="ctr"/>
            <a:r>
              <a:rPr lang="en-US" sz="2400" dirty="0"/>
              <a:t>character</a:t>
            </a:r>
            <a:endParaRPr lang="en-US" sz="2000" dirty="0"/>
          </a:p>
        </p:txBody>
      </p:sp>
      <p:sp>
        <p:nvSpPr>
          <p:cNvPr id="23" name="TextBox 22"/>
          <p:cNvSpPr txBox="1"/>
          <p:nvPr/>
        </p:nvSpPr>
        <p:spPr>
          <a:xfrm>
            <a:off x="5790655" y="2094963"/>
            <a:ext cx="375424" cy="461665"/>
          </a:xfrm>
          <a:prstGeom prst="rect">
            <a:avLst/>
          </a:prstGeom>
          <a:noFill/>
        </p:spPr>
        <p:txBody>
          <a:bodyPr wrap="none" rtlCol="0">
            <a:spAutoFit/>
          </a:bodyPr>
          <a:lstStyle/>
          <a:p>
            <a:r>
              <a:rPr lang="en-US" sz="2400" dirty="0"/>
              <a:t>is</a:t>
            </a:r>
          </a:p>
        </p:txBody>
      </p:sp>
      <p:pic>
        <p:nvPicPr>
          <p:cNvPr id="24" name="Picture 23"/>
          <p:cNvPicPr>
            <a:picLocks noChangeAspect="1"/>
          </p:cNvPicPr>
          <p:nvPr/>
        </p:nvPicPr>
        <p:blipFill>
          <a:blip r:embed="rId5"/>
          <a:stretch>
            <a:fillRect/>
          </a:stretch>
        </p:blipFill>
        <p:spPr>
          <a:xfrm>
            <a:off x="5233774" y="2658854"/>
            <a:ext cx="1466290" cy="1232665"/>
          </a:xfrm>
          <a:prstGeom prst="rect">
            <a:avLst/>
          </a:prstGeom>
        </p:spPr>
      </p:pic>
      <p:pic>
        <p:nvPicPr>
          <p:cNvPr id="4" name="Picture 3"/>
          <p:cNvPicPr>
            <a:picLocks noChangeAspect="1"/>
          </p:cNvPicPr>
          <p:nvPr/>
        </p:nvPicPr>
        <p:blipFill>
          <a:blip r:embed="rId6"/>
          <a:stretch>
            <a:fillRect/>
          </a:stretch>
        </p:blipFill>
        <p:spPr>
          <a:xfrm>
            <a:off x="5795134" y="525089"/>
            <a:ext cx="916380" cy="882935"/>
          </a:xfrm>
          <a:prstGeom prst="rect">
            <a:avLst/>
          </a:prstGeom>
        </p:spPr>
      </p:pic>
      <p:pic>
        <p:nvPicPr>
          <p:cNvPr id="13" name="Picture 12"/>
          <p:cNvPicPr>
            <a:picLocks noChangeAspect="1"/>
          </p:cNvPicPr>
          <p:nvPr/>
        </p:nvPicPr>
        <p:blipFill>
          <a:blip r:embed="rId6"/>
          <a:stretch>
            <a:fillRect/>
          </a:stretch>
        </p:blipFill>
        <p:spPr>
          <a:xfrm>
            <a:off x="2856002" y="2793154"/>
            <a:ext cx="1236306" cy="1191185"/>
          </a:xfrm>
          <a:prstGeom prst="rect">
            <a:avLst/>
          </a:prstGeom>
        </p:spPr>
      </p:pic>
      <p:sp>
        <p:nvSpPr>
          <p:cNvPr id="14" name="TextBox 6"/>
          <p:cNvSpPr txBox="1"/>
          <p:nvPr/>
        </p:nvSpPr>
        <p:spPr>
          <a:xfrm>
            <a:off x="10814312" y="201923"/>
            <a:ext cx="120802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1</a:t>
            </a:r>
          </a:p>
          <a:p>
            <a:r>
              <a:rPr lang="en-US" dirty="0"/>
              <a:t>Level 1</a:t>
            </a:r>
          </a:p>
        </p:txBody>
      </p:sp>
      <p:pic>
        <p:nvPicPr>
          <p:cNvPr id="15" name="Picture 14">
            <a:hlinkClick r:id="rId7" action="ppaction://hlinksldjump"/>
          </p:cNvPr>
          <p:cNvPicPr>
            <a:picLocks noChangeAspect="1"/>
          </p:cNvPicPr>
          <p:nvPr/>
        </p:nvPicPr>
        <p:blipFill>
          <a:blip r:embed="rId8"/>
          <a:stretch>
            <a:fillRect/>
          </a:stretch>
        </p:blipFill>
        <p:spPr>
          <a:xfrm>
            <a:off x="1671948" y="4484214"/>
            <a:ext cx="2420360" cy="2292972"/>
          </a:xfrm>
          <a:prstGeom prst="rect">
            <a:avLst/>
          </a:prstGeom>
        </p:spPr>
      </p:pic>
      <p:pic>
        <p:nvPicPr>
          <p:cNvPr id="16" name="Picture 15">
            <a:hlinkClick r:id="rId7" action="ppaction://hlinksldjump"/>
          </p:cNvPr>
          <p:cNvPicPr>
            <a:picLocks noChangeAspect="1"/>
          </p:cNvPicPr>
          <p:nvPr/>
        </p:nvPicPr>
        <p:blipFill>
          <a:blip r:embed="rId9"/>
          <a:stretch>
            <a:fillRect/>
          </a:stretch>
        </p:blipFill>
        <p:spPr>
          <a:xfrm>
            <a:off x="4760984" y="4470564"/>
            <a:ext cx="2434768" cy="2306622"/>
          </a:xfrm>
          <a:prstGeom prst="rect">
            <a:avLst/>
          </a:prstGeom>
        </p:spPr>
      </p:pic>
      <p:pic>
        <p:nvPicPr>
          <p:cNvPr id="18" name="Picture 17">
            <a:hlinkClick r:id="rId10" action="ppaction://hlinksldjump"/>
          </p:cNvPr>
          <p:cNvPicPr>
            <a:picLocks noChangeAspect="1"/>
          </p:cNvPicPr>
          <p:nvPr/>
        </p:nvPicPr>
        <p:blipFill>
          <a:blip r:embed="rId11"/>
          <a:stretch>
            <a:fillRect/>
          </a:stretch>
        </p:blipFill>
        <p:spPr>
          <a:xfrm>
            <a:off x="7864428" y="4477389"/>
            <a:ext cx="2420360" cy="2292972"/>
          </a:xfrm>
          <a:prstGeom prst="rect">
            <a:avLst/>
          </a:prstGeom>
        </p:spPr>
      </p:pic>
      <p:sp>
        <p:nvSpPr>
          <p:cNvPr id="19" name="Rectangle 18"/>
          <p:cNvSpPr/>
          <p:nvPr/>
        </p:nvSpPr>
        <p:spPr>
          <a:xfrm>
            <a:off x="3829094" y="6493362"/>
            <a:ext cx="263214" cy="276999"/>
          </a:xfrm>
          <a:prstGeom prst="rect">
            <a:avLst/>
          </a:prstGeom>
        </p:spPr>
        <p:txBody>
          <a:bodyPr wrap="none">
            <a:spAutoFit/>
          </a:bodyPr>
          <a:lstStyle/>
          <a:p>
            <a:r>
              <a:rPr lang="en-US" sz="1200" b="1" dirty="0">
                <a:solidFill>
                  <a:prstClr val="black"/>
                </a:solidFill>
              </a:rPr>
              <a:t>1</a:t>
            </a:r>
            <a:endParaRPr lang="en-US" sz="1200" b="1" dirty="0"/>
          </a:p>
        </p:txBody>
      </p:sp>
      <p:sp>
        <p:nvSpPr>
          <p:cNvPr id="20" name="Rectangle 19"/>
          <p:cNvSpPr/>
          <p:nvPr/>
        </p:nvSpPr>
        <p:spPr>
          <a:xfrm>
            <a:off x="6932538" y="6493361"/>
            <a:ext cx="263214" cy="276999"/>
          </a:xfrm>
          <a:prstGeom prst="rect">
            <a:avLst/>
          </a:prstGeom>
        </p:spPr>
        <p:txBody>
          <a:bodyPr wrap="none">
            <a:spAutoFit/>
          </a:bodyPr>
          <a:lstStyle/>
          <a:p>
            <a:r>
              <a:rPr lang="en-US" sz="1200" b="1" dirty="0">
                <a:solidFill>
                  <a:prstClr val="black"/>
                </a:solidFill>
              </a:rPr>
              <a:t>1</a:t>
            </a:r>
            <a:endParaRPr lang="en-US" sz="1200" b="1" dirty="0"/>
          </a:p>
        </p:txBody>
      </p:sp>
      <p:sp>
        <p:nvSpPr>
          <p:cNvPr id="22" name="Rectangle 21"/>
          <p:cNvSpPr/>
          <p:nvPr/>
        </p:nvSpPr>
        <p:spPr>
          <a:xfrm>
            <a:off x="10021574" y="6518975"/>
            <a:ext cx="263214" cy="276999"/>
          </a:xfrm>
          <a:prstGeom prst="rect">
            <a:avLst/>
          </a:prstGeom>
        </p:spPr>
        <p:txBody>
          <a:bodyPr wrap="none">
            <a:spAutoFit/>
          </a:bodyPr>
          <a:lstStyle/>
          <a:p>
            <a:r>
              <a:rPr lang="en-US" sz="1200" b="1" dirty="0">
                <a:solidFill>
                  <a:prstClr val="black"/>
                </a:solidFill>
              </a:rPr>
              <a:t>1</a:t>
            </a:r>
            <a:endParaRPr lang="en-US" sz="1200" b="1" dirty="0"/>
          </a:p>
        </p:txBody>
      </p:sp>
      <p:pic>
        <p:nvPicPr>
          <p:cNvPr id="25" name="Picture 24"/>
          <p:cNvPicPr>
            <a:picLocks noChangeAspect="1"/>
          </p:cNvPicPr>
          <p:nvPr/>
        </p:nvPicPr>
        <p:blipFill>
          <a:blip r:embed="rId6"/>
          <a:stretch>
            <a:fillRect/>
          </a:stretch>
        </p:blipFill>
        <p:spPr>
          <a:xfrm>
            <a:off x="8306415" y="806333"/>
            <a:ext cx="363052" cy="349802"/>
          </a:xfrm>
          <a:prstGeom prst="rect">
            <a:avLst/>
          </a:prstGeom>
        </p:spPr>
      </p:pic>
    </p:spTree>
    <p:extLst>
      <p:ext uri="{BB962C8B-B14F-4D97-AF65-F5344CB8AC3E}">
        <p14:creationId xmlns:p14="http://schemas.microsoft.com/office/powerpoint/2010/main" val="1240391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45643" y="1222307"/>
            <a:ext cx="11145167" cy="707886"/>
          </a:xfrm>
          <a:prstGeom prst="rect">
            <a:avLst/>
          </a:prstGeom>
        </p:spPr>
        <p:txBody>
          <a:bodyPr wrap="none">
            <a:spAutoFit/>
          </a:bodyPr>
          <a:lstStyle/>
          <a:p>
            <a:r>
              <a:rPr lang="en-US" sz="4000" dirty="0"/>
              <a:t>How does Mr. Fish feel at the beginning of the story?</a:t>
            </a:r>
          </a:p>
        </p:txBody>
      </p:sp>
      <p:cxnSp>
        <p:nvCxnSpPr>
          <p:cNvPr id="15" name="Straight Connector 14"/>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stretch>
            <a:fillRect/>
          </a:stretch>
        </p:blipFill>
        <p:spPr>
          <a:xfrm>
            <a:off x="2455354" y="1888470"/>
            <a:ext cx="7325743" cy="2359137"/>
          </a:xfrm>
          <a:prstGeom prst="rect">
            <a:avLst/>
          </a:prstGeom>
        </p:spPr>
      </p:pic>
      <p:sp>
        <p:nvSpPr>
          <p:cNvPr id="17" name="TextBox 16"/>
          <p:cNvSpPr txBox="1"/>
          <p:nvPr/>
        </p:nvSpPr>
        <p:spPr>
          <a:xfrm>
            <a:off x="5796719" y="2094363"/>
            <a:ext cx="598562" cy="461665"/>
          </a:xfrm>
          <a:prstGeom prst="rect">
            <a:avLst/>
          </a:prstGeom>
          <a:noFill/>
        </p:spPr>
        <p:txBody>
          <a:bodyPr wrap="none" rtlCol="0">
            <a:spAutoFit/>
          </a:bodyPr>
          <a:lstStyle/>
          <a:p>
            <a:r>
              <a:rPr lang="en-US" sz="2400" dirty="0"/>
              <a:t>felt</a:t>
            </a:r>
          </a:p>
        </p:txBody>
      </p:sp>
      <p:sp>
        <p:nvSpPr>
          <p:cNvPr id="2" name="Rectangle 1"/>
          <p:cNvSpPr/>
          <p:nvPr/>
        </p:nvSpPr>
        <p:spPr>
          <a:xfrm>
            <a:off x="3096482" y="2134691"/>
            <a:ext cx="1163588" cy="461665"/>
          </a:xfrm>
          <a:prstGeom prst="rect">
            <a:avLst/>
          </a:prstGeom>
        </p:spPr>
        <p:txBody>
          <a:bodyPr wrap="none">
            <a:spAutoFit/>
          </a:bodyPr>
          <a:lstStyle/>
          <a:p>
            <a:r>
              <a:rPr lang="en-US" sz="2400" dirty="0"/>
              <a:t>Mr. Fish</a:t>
            </a:r>
          </a:p>
        </p:txBody>
      </p:sp>
      <p:pic>
        <p:nvPicPr>
          <p:cNvPr id="3" name="Picture 2"/>
          <p:cNvPicPr>
            <a:picLocks noChangeAspect="1"/>
          </p:cNvPicPr>
          <p:nvPr/>
        </p:nvPicPr>
        <p:blipFill>
          <a:blip r:embed="rId3"/>
          <a:stretch>
            <a:fillRect/>
          </a:stretch>
        </p:blipFill>
        <p:spPr>
          <a:xfrm>
            <a:off x="8305742" y="555182"/>
            <a:ext cx="1013365" cy="753014"/>
          </a:xfrm>
          <a:prstGeom prst="rect">
            <a:avLst/>
          </a:prstGeom>
        </p:spPr>
      </p:pic>
      <p:pic>
        <p:nvPicPr>
          <p:cNvPr id="5" name="Picture 4"/>
          <p:cNvPicPr>
            <a:picLocks noChangeAspect="1"/>
          </p:cNvPicPr>
          <p:nvPr/>
        </p:nvPicPr>
        <p:blipFill>
          <a:blip r:embed="rId4"/>
          <a:stretch>
            <a:fillRect/>
          </a:stretch>
        </p:blipFill>
        <p:spPr>
          <a:xfrm>
            <a:off x="5298111" y="2556028"/>
            <a:ext cx="1595778" cy="1426689"/>
          </a:xfrm>
          <a:prstGeom prst="rect">
            <a:avLst/>
          </a:prstGeom>
        </p:spPr>
      </p:pic>
      <p:pic>
        <p:nvPicPr>
          <p:cNvPr id="6" name="Picture 5"/>
          <p:cNvPicPr>
            <a:picLocks noChangeAspect="1"/>
          </p:cNvPicPr>
          <p:nvPr/>
        </p:nvPicPr>
        <p:blipFill>
          <a:blip r:embed="rId4"/>
          <a:stretch>
            <a:fillRect/>
          </a:stretch>
        </p:blipFill>
        <p:spPr>
          <a:xfrm flipH="1">
            <a:off x="4572627" y="596472"/>
            <a:ext cx="833917" cy="745555"/>
          </a:xfrm>
          <a:prstGeom prst="rect">
            <a:avLst/>
          </a:prstGeom>
        </p:spPr>
      </p:pic>
      <p:pic>
        <p:nvPicPr>
          <p:cNvPr id="8" name="Picture 7"/>
          <p:cNvPicPr>
            <a:picLocks noChangeAspect="1"/>
          </p:cNvPicPr>
          <p:nvPr/>
        </p:nvPicPr>
        <p:blipFill>
          <a:blip r:embed="rId5"/>
          <a:stretch>
            <a:fillRect/>
          </a:stretch>
        </p:blipFill>
        <p:spPr>
          <a:xfrm>
            <a:off x="2986691" y="569919"/>
            <a:ext cx="1094505" cy="752834"/>
          </a:xfrm>
          <a:prstGeom prst="rect">
            <a:avLst/>
          </a:prstGeom>
        </p:spPr>
      </p:pic>
      <p:pic>
        <p:nvPicPr>
          <p:cNvPr id="16" name="Picture 15"/>
          <p:cNvPicPr>
            <a:picLocks noChangeAspect="1"/>
          </p:cNvPicPr>
          <p:nvPr/>
        </p:nvPicPr>
        <p:blipFill>
          <a:blip r:embed="rId5"/>
          <a:stretch>
            <a:fillRect/>
          </a:stretch>
        </p:blipFill>
        <p:spPr>
          <a:xfrm>
            <a:off x="2867934" y="2719194"/>
            <a:ext cx="1549182" cy="1065575"/>
          </a:xfrm>
          <a:prstGeom prst="rect">
            <a:avLst/>
          </a:prstGeom>
        </p:spPr>
      </p:pic>
      <p:pic>
        <p:nvPicPr>
          <p:cNvPr id="14" name="Picture 13"/>
          <p:cNvPicPr>
            <a:picLocks noChangeAspect="1"/>
          </p:cNvPicPr>
          <p:nvPr/>
        </p:nvPicPr>
        <p:blipFill>
          <a:blip r:embed="rId6"/>
          <a:stretch>
            <a:fillRect/>
          </a:stretch>
        </p:blipFill>
        <p:spPr>
          <a:xfrm>
            <a:off x="765224" y="420173"/>
            <a:ext cx="908205" cy="888023"/>
          </a:xfrm>
          <a:prstGeom prst="rect">
            <a:avLst/>
          </a:prstGeom>
        </p:spPr>
      </p:pic>
      <p:sp>
        <p:nvSpPr>
          <p:cNvPr id="18" name="TextBox 6"/>
          <p:cNvSpPr txBox="1"/>
          <p:nvPr/>
        </p:nvSpPr>
        <p:spPr>
          <a:xfrm>
            <a:off x="10568029" y="273306"/>
            <a:ext cx="120802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7</a:t>
            </a:r>
          </a:p>
          <a:p>
            <a:r>
              <a:rPr lang="en-US" dirty="0"/>
              <a:t>Level 2</a:t>
            </a:r>
          </a:p>
        </p:txBody>
      </p:sp>
      <p:pic>
        <p:nvPicPr>
          <p:cNvPr id="19" name="Picture 18">
            <a:hlinkClick r:id="rId7" action="ppaction://hlinksldjump"/>
          </p:cNvPr>
          <p:cNvPicPr>
            <a:picLocks noChangeAspect="1"/>
          </p:cNvPicPr>
          <p:nvPr/>
        </p:nvPicPr>
        <p:blipFill>
          <a:blip r:embed="rId8"/>
          <a:stretch>
            <a:fillRect/>
          </a:stretch>
        </p:blipFill>
        <p:spPr>
          <a:xfrm>
            <a:off x="1698516" y="4483644"/>
            <a:ext cx="2369174" cy="2250715"/>
          </a:xfrm>
          <a:prstGeom prst="rect">
            <a:avLst/>
          </a:prstGeom>
        </p:spPr>
      </p:pic>
      <p:pic>
        <p:nvPicPr>
          <p:cNvPr id="20" name="Picture 19">
            <a:hlinkClick r:id="rId7" action="ppaction://hlinksldjump"/>
          </p:cNvPr>
          <p:cNvPicPr>
            <a:picLocks noChangeAspect="1"/>
          </p:cNvPicPr>
          <p:nvPr/>
        </p:nvPicPr>
        <p:blipFill>
          <a:blip r:embed="rId9"/>
          <a:stretch>
            <a:fillRect/>
          </a:stretch>
        </p:blipFill>
        <p:spPr>
          <a:xfrm>
            <a:off x="4933639" y="4483644"/>
            <a:ext cx="2369174" cy="2250715"/>
          </a:xfrm>
          <a:prstGeom prst="rect">
            <a:avLst/>
          </a:prstGeom>
        </p:spPr>
      </p:pic>
      <p:pic>
        <p:nvPicPr>
          <p:cNvPr id="21" name="Picture 20"/>
          <p:cNvPicPr>
            <a:picLocks noChangeAspect="1"/>
          </p:cNvPicPr>
          <p:nvPr/>
        </p:nvPicPr>
        <p:blipFill>
          <a:blip r:embed="rId10"/>
          <a:stretch>
            <a:fillRect/>
          </a:stretch>
        </p:blipFill>
        <p:spPr>
          <a:xfrm>
            <a:off x="7897826" y="4483644"/>
            <a:ext cx="2311285" cy="2250715"/>
          </a:xfrm>
          <a:prstGeom prst="rect">
            <a:avLst/>
          </a:prstGeom>
        </p:spPr>
      </p:pic>
      <p:pic>
        <p:nvPicPr>
          <p:cNvPr id="22" name="Picture 21">
            <a:hlinkClick r:id="rId11" action="ppaction://hlinksldjump"/>
          </p:cNvPr>
          <p:cNvPicPr>
            <a:picLocks noChangeAspect="1"/>
          </p:cNvPicPr>
          <p:nvPr/>
        </p:nvPicPr>
        <p:blipFill>
          <a:blip r:embed="rId12"/>
          <a:stretch>
            <a:fillRect/>
          </a:stretch>
        </p:blipFill>
        <p:spPr>
          <a:xfrm>
            <a:off x="8109059" y="5004758"/>
            <a:ext cx="1781598" cy="1534154"/>
          </a:xfrm>
          <a:prstGeom prst="rect">
            <a:avLst/>
          </a:prstGeom>
        </p:spPr>
      </p:pic>
      <p:sp>
        <p:nvSpPr>
          <p:cNvPr id="23" name="Rectangle 22"/>
          <p:cNvSpPr/>
          <p:nvPr/>
        </p:nvSpPr>
        <p:spPr>
          <a:xfrm>
            <a:off x="8692722" y="4651643"/>
            <a:ext cx="614271" cy="461665"/>
          </a:xfrm>
          <a:prstGeom prst="rect">
            <a:avLst/>
          </a:prstGeom>
        </p:spPr>
        <p:txBody>
          <a:bodyPr wrap="none">
            <a:spAutoFit/>
          </a:bodyPr>
          <a:lstStyle/>
          <a:p>
            <a:r>
              <a:rPr lang="en-US" sz="2400" dirty="0"/>
              <a:t>sad</a:t>
            </a:r>
          </a:p>
        </p:txBody>
      </p:sp>
      <p:sp>
        <p:nvSpPr>
          <p:cNvPr id="24" name="Rectangle 23"/>
          <p:cNvSpPr/>
          <p:nvPr/>
        </p:nvSpPr>
        <p:spPr>
          <a:xfrm>
            <a:off x="3832096" y="6400412"/>
            <a:ext cx="263214" cy="276999"/>
          </a:xfrm>
          <a:prstGeom prst="rect">
            <a:avLst/>
          </a:prstGeom>
        </p:spPr>
        <p:txBody>
          <a:bodyPr wrap="none">
            <a:spAutoFit/>
          </a:bodyPr>
          <a:lstStyle/>
          <a:p>
            <a:r>
              <a:rPr lang="en-US" sz="1200" b="1" dirty="0">
                <a:solidFill>
                  <a:prstClr val="black"/>
                </a:solidFill>
              </a:rPr>
              <a:t>7</a:t>
            </a:r>
            <a:endParaRPr lang="en-US" sz="1200" b="1" dirty="0"/>
          </a:p>
        </p:txBody>
      </p:sp>
      <p:sp>
        <p:nvSpPr>
          <p:cNvPr id="25" name="Rectangle 24"/>
          <p:cNvSpPr/>
          <p:nvPr/>
        </p:nvSpPr>
        <p:spPr>
          <a:xfrm>
            <a:off x="7076249" y="6464580"/>
            <a:ext cx="263214" cy="276999"/>
          </a:xfrm>
          <a:prstGeom prst="rect">
            <a:avLst/>
          </a:prstGeom>
        </p:spPr>
        <p:txBody>
          <a:bodyPr wrap="none">
            <a:spAutoFit/>
          </a:bodyPr>
          <a:lstStyle/>
          <a:p>
            <a:r>
              <a:rPr lang="en-US" sz="1200" b="1" dirty="0">
                <a:solidFill>
                  <a:prstClr val="black"/>
                </a:solidFill>
              </a:rPr>
              <a:t>7</a:t>
            </a:r>
            <a:endParaRPr lang="en-US" sz="1200" b="1" dirty="0"/>
          </a:p>
        </p:txBody>
      </p:sp>
      <p:sp>
        <p:nvSpPr>
          <p:cNvPr id="26" name="Rectangle 25"/>
          <p:cNvSpPr/>
          <p:nvPr/>
        </p:nvSpPr>
        <p:spPr>
          <a:xfrm>
            <a:off x="9974798" y="6464580"/>
            <a:ext cx="263214" cy="276999"/>
          </a:xfrm>
          <a:prstGeom prst="rect">
            <a:avLst/>
          </a:prstGeom>
        </p:spPr>
        <p:txBody>
          <a:bodyPr wrap="none">
            <a:spAutoFit/>
          </a:bodyPr>
          <a:lstStyle/>
          <a:p>
            <a:r>
              <a:rPr lang="en-US" sz="1200" b="1" dirty="0">
                <a:solidFill>
                  <a:prstClr val="black"/>
                </a:solidFill>
              </a:rPr>
              <a:t>7</a:t>
            </a:r>
            <a:endParaRPr lang="en-US" sz="1200" b="1" dirty="0"/>
          </a:p>
        </p:txBody>
      </p:sp>
    </p:spTree>
    <p:extLst>
      <p:ext uri="{BB962C8B-B14F-4D97-AF65-F5344CB8AC3E}">
        <p14:creationId xmlns:p14="http://schemas.microsoft.com/office/powerpoint/2010/main" val="477894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FFFA1-1F5D-42FC-B181-0B88CE8017A4}"/>
              </a:ext>
            </a:extLst>
          </p:cNvPr>
          <p:cNvSpPr>
            <a:spLocks noGrp="1"/>
          </p:cNvSpPr>
          <p:nvPr>
            <p:ph type="title"/>
          </p:nvPr>
        </p:nvSpPr>
        <p:spPr/>
        <p:txBody>
          <a:bodyPr/>
          <a:lstStyle/>
          <a:p>
            <a:endParaRPr lang="en-US"/>
          </a:p>
        </p:txBody>
      </p:sp>
      <p:pic>
        <p:nvPicPr>
          <p:cNvPr id="1026" name="Picture 2" descr="Image result for happy fish gif">
            <a:extLst>
              <a:ext uri="{FF2B5EF4-FFF2-40B4-BE49-F238E27FC236}">
                <a16:creationId xmlns:a16="http://schemas.microsoft.com/office/drawing/2014/main" id="{E4734C8C-2C16-4C7D-8D4C-EC74670749A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8296" y="879819"/>
            <a:ext cx="7209182" cy="5406887"/>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E06F8CB0-AD3F-4428-9A02-3492F819FA84}"/>
              </a:ext>
            </a:extLst>
          </p:cNvPr>
          <p:cNvPicPr>
            <a:picLocks noGrp="1" noChangeAspect="1"/>
          </p:cNvPicPr>
          <p:nvPr>
            <p:ph idx="1"/>
          </p:nvPr>
        </p:nvPicPr>
        <p:blipFill>
          <a:blip r:embed="rId5"/>
          <a:stretch>
            <a:fillRect/>
          </a:stretch>
        </p:blipFill>
        <p:spPr>
          <a:xfrm>
            <a:off x="6961325" y="4615621"/>
            <a:ext cx="4289771" cy="1866900"/>
          </a:xfrm>
          <a:prstGeom prst="rect">
            <a:avLst/>
          </a:prstGeom>
        </p:spPr>
      </p:pic>
    </p:spTree>
    <p:extLst>
      <p:ext uri="{BB962C8B-B14F-4D97-AF65-F5344CB8AC3E}">
        <p14:creationId xmlns:p14="http://schemas.microsoft.com/office/powerpoint/2010/main" val="259899489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7916F-6ECC-4E30-B3D1-5A3ECEE51FFD}"/>
              </a:ext>
            </a:extLst>
          </p:cNvPr>
          <p:cNvSpPr>
            <a:spLocks noGrp="1"/>
          </p:cNvSpPr>
          <p:nvPr>
            <p:ph type="title"/>
          </p:nvPr>
        </p:nvSpPr>
        <p:spPr/>
        <p:txBody>
          <a:bodyPr/>
          <a:lstStyle/>
          <a:p>
            <a:endParaRPr lang="en-US"/>
          </a:p>
        </p:txBody>
      </p:sp>
      <p:pic>
        <p:nvPicPr>
          <p:cNvPr id="4" name="Content Placeholder 3">
            <a:hlinkClick r:id="rId3" action="ppaction://hlinksldjump"/>
            <a:extLst>
              <a:ext uri="{FF2B5EF4-FFF2-40B4-BE49-F238E27FC236}">
                <a16:creationId xmlns:a16="http://schemas.microsoft.com/office/drawing/2014/main" id="{35CC3CBE-13DB-4593-B652-04F4D9961B88}"/>
              </a:ext>
            </a:extLst>
          </p:cNvPr>
          <p:cNvPicPr>
            <a:picLocks noGrp="1" noChangeAspect="1"/>
          </p:cNvPicPr>
          <p:nvPr>
            <p:ph idx="1"/>
          </p:nvPr>
        </p:nvPicPr>
        <p:blipFill>
          <a:blip r:embed="rId4"/>
          <a:stretch>
            <a:fillRect/>
          </a:stretch>
        </p:blipFill>
        <p:spPr>
          <a:xfrm>
            <a:off x="838200" y="4503841"/>
            <a:ext cx="4042948" cy="1857375"/>
          </a:xfrm>
          <a:prstGeom prst="rect">
            <a:avLst/>
          </a:prstGeom>
        </p:spPr>
      </p:pic>
      <p:pic>
        <p:nvPicPr>
          <p:cNvPr id="2050" name="Picture 2" descr="Image result for sad fish gif">
            <a:extLst>
              <a:ext uri="{FF2B5EF4-FFF2-40B4-BE49-F238E27FC236}">
                <a16:creationId xmlns:a16="http://schemas.microsoft.com/office/drawing/2014/main" id="{51DE7A37-D192-4F61-9E6B-309F1417761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30437" y="1027906"/>
            <a:ext cx="6117362" cy="340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47681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voltage.wav"/>
          </p:stSnd>
        </p:sndAc>
      </p:transition>
    </mc:Choice>
    <mc:Fallback xmlns="">
      <p:transition spd="slow">
        <p:sndAc>
          <p:stSnd>
            <p:snd r:embed="rId6" name="voltage.wav"/>
          </p:stSnd>
        </p:sndAc>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7274" y="1315967"/>
            <a:ext cx="8881799" cy="4351338"/>
          </a:xfrm>
        </p:spPr>
        <p:txBody>
          <a:bodyPr>
            <a:normAutofit/>
          </a:bodyPr>
          <a:lstStyle/>
          <a:p>
            <a:pPr marL="0" indent="0">
              <a:buNone/>
            </a:pPr>
            <a:r>
              <a:rPr lang="en-US" sz="4000" dirty="0"/>
              <a:t>What were Mr. Fish’s friends trying to do? </a:t>
            </a:r>
          </a:p>
        </p:txBody>
      </p:sp>
      <p:cxnSp>
        <p:nvCxnSpPr>
          <p:cNvPr id="12" name="Straight Connector 11"/>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stretch>
            <a:fillRect/>
          </a:stretch>
        </p:blipFill>
        <p:spPr>
          <a:xfrm>
            <a:off x="2577948" y="1905433"/>
            <a:ext cx="7325743" cy="2359137"/>
          </a:xfrm>
          <a:prstGeom prst="rect">
            <a:avLst/>
          </a:prstGeom>
        </p:spPr>
      </p:pic>
      <p:sp>
        <p:nvSpPr>
          <p:cNvPr id="15" name="TextBox 14"/>
          <p:cNvSpPr txBox="1"/>
          <p:nvPr/>
        </p:nvSpPr>
        <p:spPr>
          <a:xfrm>
            <a:off x="3229810" y="2120452"/>
            <a:ext cx="1101584" cy="461665"/>
          </a:xfrm>
          <a:prstGeom prst="rect">
            <a:avLst/>
          </a:prstGeom>
          <a:noFill/>
        </p:spPr>
        <p:txBody>
          <a:bodyPr wrap="none" rtlCol="0">
            <a:spAutoFit/>
          </a:bodyPr>
          <a:lstStyle/>
          <a:p>
            <a:r>
              <a:rPr lang="en-US" sz="2400" dirty="0"/>
              <a:t>Friends</a:t>
            </a:r>
          </a:p>
        </p:txBody>
      </p:sp>
      <p:sp>
        <p:nvSpPr>
          <p:cNvPr id="17" name="TextBox 16"/>
          <p:cNvSpPr txBox="1"/>
          <p:nvPr/>
        </p:nvSpPr>
        <p:spPr>
          <a:xfrm>
            <a:off x="5407040" y="2162075"/>
            <a:ext cx="1609287" cy="461665"/>
          </a:xfrm>
          <a:prstGeom prst="rect">
            <a:avLst/>
          </a:prstGeom>
          <a:noFill/>
        </p:spPr>
        <p:txBody>
          <a:bodyPr wrap="none" rtlCol="0">
            <a:spAutoFit/>
          </a:bodyPr>
          <a:lstStyle/>
          <a:p>
            <a:r>
              <a:rPr lang="en-US" sz="2400" dirty="0"/>
              <a:t>were trying</a:t>
            </a:r>
          </a:p>
        </p:txBody>
      </p:sp>
      <p:sp>
        <p:nvSpPr>
          <p:cNvPr id="10" name="TextBox 6"/>
          <p:cNvSpPr txBox="1"/>
          <p:nvPr/>
        </p:nvSpPr>
        <p:spPr>
          <a:xfrm>
            <a:off x="10493848" y="294215"/>
            <a:ext cx="126092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8 </a:t>
            </a:r>
          </a:p>
          <a:p>
            <a:r>
              <a:rPr lang="en-US" dirty="0"/>
              <a:t>Level 2</a:t>
            </a:r>
          </a:p>
        </p:txBody>
      </p:sp>
      <p:pic>
        <p:nvPicPr>
          <p:cNvPr id="11" name="Picture 10"/>
          <p:cNvPicPr>
            <a:picLocks noChangeAspect="1"/>
          </p:cNvPicPr>
          <p:nvPr/>
        </p:nvPicPr>
        <p:blipFill>
          <a:blip r:embed="rId3"/>
          <a:stretch>
            <a:fillRect/>
          </a:stretch>
        </p:blipFill>
        <p:spPr>
          <a:xfrm>
            <a:off x="2101498" y="626922"/>
            <a:ext cx="733981" cy="742418"/>
          </a:xfrm>
          <a:prstGeom prst="rect">
            <a:avLst/>
          </a:prstGeom>
        </p:spPr>
      </p:pic>
      <p:pic>
        <p:nvPicPr>
          <p:cNvPr id="14" name="Picture 13"/>
          <p:cNvPicPr>
            <a:picLocks noChangeAspect="1"/>
          </p:cNvPicPr>
          <p:nvPr/>
        </p:nvPicPr>
        <p:blipFill>
          <a:blip r:embed="rId4"/>
          <a:stretch>
            <a:fillRect/>
          </a:stretch>
        </p:blipFill>
        <p:spPr>
          <a:xfrm>
            <a:off x="4677665" y="707331"/>
            <a:ext cx="916332" cy="630281"/>
          </a:xfrm>
          <a:prstGeom prst="rect">
            <a:avLst/>
          </a:prstGeom>
        </p:spPr>
      </p:pic>
      <p:pic>
        <p:nvPicPr>
          <p:cNvPr id="16" name="Picture 15"/>
          <p:cNvPicPr>
            <a:picLocks noChangeAspect="1"/>
          </p:cNvPicPr>
          <p:nvPr/>
        </p:nvPicPr>
        <p:blipFill>
          <a:blip r:embed="rId5"/>
          <a:stretch>
            <a:fillRect/>
          </a:stretch>
        </p:blipFill>
        <p:spPr>
          <a:xfrm>
            <a:off x="6718758" y="655384"/>
            <a:ext cx="674889" cy="696497"/>
          </a:xfrm>
          <a:prstGeom prst="rect">
            <a:avLst/>
          </a:prstGeom>
        </p:spPr>
      </p:pic>
      <p:pic>
        <p:nvPicPr>
          <p:cNvPr id="20" name="Picture 19"/>
          <p:cNvPicPr>
            <a:picLocks noChangeAspect="1"/>
          </p:cNvPicPr>
          <p:nvPr/>
        </p:nvPicPr>
        <p:blipFill>
          <a:blip r:embed="rId6"/>
          <a:stretch>
            <a:fillRect/>
          </a:stretch>
        </p:blipFill>
        <p:spPr>
          <a:xfrm>
            <a:off x="5589912" y="2726605"/>
            <a:ext cx="1466290" cy="1232665"/>
          </a:xfrm>
          <a:prstGeom prst="rect">
            <a:avLst/>
          </a:prstGeom>
        </p:spPr>
      </p:pic>
      <p:pic>
        <p:nvPicPr>
          <p:cNvPr id="22" name="Picture 21"/>
          <p:cNvPicPr>
            <a:picLocks noChangeAspect="1"/>
          </p:cNvPicPr>
          <p:nvPr/>
        </p:nvPicPr>
        <p:blipFill>
          <a:blip r:embed="rId5"/>
          <a:stretch>
            <a:fillRect/>
          </a:stretch>
        </p:blipFill>
        <p:spPr>
          <a:xfrm>
            <a:off x="3080768" y="2655602"/>
            <a:ext cx="1238283" cy="1277929"/>
          </a:xfrm>
          <a:prstGeom prst="rect">
            <a:avLst/>
          </a:prstGeom>
        </p:spPr>
      </p:pic>
      <p:pic>
        <p:nvPicPr>
          <p:cNvPr id="18" name="Picture 17"/>
          <p:cNvPicPr>
            <a:picLocks noChangeAspect="1"/>
          </p:cNvPicPr>
          <p:nvPr/>
        </p:nvPicPr>
        <p:blipFill>
          <a:blip r:embed="rId7"/>
          <a:stretch>
            <a:fillRect/>
          </a:stretch>
        </p:blipFill>
        <p:spPr>
          <a:xfrm>
            <a:off x="1803406" y="4516723"/>
            <a:ext cx="2267411" cy="2207991"/>
          </a:xfrm>
          <a:prstGeom prst="rect">
            <a:avLst/>
          </a:prstGeom>
        </p:spPr>
      </p:pic>
      <p:pic>
        <p:nvPicPr>
          <p:cNvPr id="19" name="Picture 18"/>
          <p:cNvPicPr>
            <a:picLocks noChangeAspect="1"/>
          </p:cNvPicPr>
          <p:nvPr/>
        </p:nvPicPr>
        <p:blipFill>
          <a:blip r:embed="rId7"/>
          <a:stretch>
            <a:fillRect/>
          </a:stretch>
        </p:blipFill>
        <p:spPr>
          <a:xfrm>
            <a:off x="5057391" y="4516723"/>
            <a:ext cx="2267411" cy="2207991"/>
          </a:xfrm>
          <a:prstGeom prst="rect">
            <a:avLst/>
          </a:prstGeom>
        </p:spPr>
      </p:pic>
      <p:pic>
        <p:nvPicPr>
          <p:cNvPr id="21" name="Picture 20"/>
          <p:cNvPicPr>
            <a:picLocks noChangeAspect="1"/>
          </p:cNvPicPr>
          <p:nvPr/>
        </p:nvPicPr>
        <p:blipFill>
          <a:blip r:embed="rId7"/>
          <a:stretch>
            <a:fillRect/>
          </a:stretch>
        </p:blipFill>
        <p:spPr>
          <a:xfrm>
            <a:off x="8166819" y="4513484"/>
            <a:ext cx="2267411" cy="2207991"/>
          </a:xfrm>
          <a:prstGeom prst="rect">
            <a:avLst/>
          </a:prstGeom>
        </p:spPr>
      </p:pic>
      <p:pic>
        <p:nvPicPr>
          <p:cNvPr id="23" name="Picture 22">
            <a:hlinkClick r:id="rId8" action="ppaction://hlinksldjump"/>
          </p:cNvPr>
          <p:cNvPicPr>
            <a:picLocks noChangeAspect="1"/>
          </p:cNvPicPr>
          <p:nvPr/>
        </p:nvPicPr>
        <p:blipFill>
          <a:blip r:embed="rId9"/>
          <a:stretch>
            <a:fillRect/>
          </a:stretch>
        </p:blipFill>
        <p:spPr>
          <a:xfrm>
            <a:off x="2225454" y="5196612"/>
            <a:ext cx="1423313" cy="1294372"/>
          </a:xfrm>
          <a:prstGeom prst="rect">
            <a:avLst/>
          </a:prstGeom>
        </p:spPr>
      </p:pic>
      <p:pic>
        <p:nvPicPr>
          <p:cNvPr id="24" name="Picture 23">
            <a:hlinkClick r:id="rId10" action="ppaction://hlinksldjump"/>
          </p:cNvPr>
          <p:cNvPicPr>
            <a:picLocks noChangeAspect="1"/>
          </p:cNvPicPr>
          <p:nvPr/>
        </p:nvPicPr>
        <p:blipFill>
          <a:blip r:embed="rId11"/>
          <a:stretch>
            <a:fillRect/>
          </a:stretch>
        </p:blipFill>
        <p:spPr>
          <a:xfrm>
            <a:off x="5423000" y="5111770"/>
            <a:ext cx="1526861" cy="1396664"/>
          </a:xfrm>
          <a:prstGeom prst="rect">
            <a:avLst/>
          </a:prstGeom>
        </p:spPr>
      </p:pic>
      <p:pic>
        <p:nvPicPr>
          <p:cNvPr id="25" name="Picture 24">
            <a:hlinkClick r:id="rId8" action="ppaction://hlinksldjump"/>
          </p:cNvPr>
          <p:cNvPicPr>
            <a:picLocks noChangeAspect="1"/>
          </p:cNvPicPr>
          <p:nvPr/>
        </p:nvPicPr>
        <p:blipFill>
          <a:blip r:embed="rId12"/>
          <a:stretch>
            <a:fillRect/>
          </a:stretch>
        </p:blipFill>
        <p:spPr>
          <a:xfrm>
            <a:off x="8633012" y="5265016"/>
            <a:ext cx="1375655" cy="1157563"/>
          </a:xfrm>
          <a:prstGeom prst="rect">
            <a:avLst/>
          </a:prstGeom>
        </p:spPr>
      </p:pic>
      <p:sp>
        <p:nvSpPr>
          <p:cNvPr id="26" name="Rectangle 25"/>
          <p:cNvSpPr/>
          <p:nvPr/>
        </p:nvSpPr>
        <p:spPr>
          <a:xfrm>
            <a:off x="1981000" y="4686802"/>
            <a:ext cx="1964705" cy="461665"/>
          </a:xfrm>
          <a:prstGeom prst="rect">
            <a:avLst/>
          </a:prstGeom>
        </p:spPr>
        <p:txBody>
          <a:bodyPr wrap="none">
            <a:spAutoFit/>
          </a:bodyPr>
          <a:lstStyle/>
          <a:p>
            <a:r>
              <a:rPr lang="en-US" sz="2400" dirty="0"/>
              <a:t>get fish sleepy</a:t>
            </a:r>
          </a:p>
        </p:txBody>
      </p:sp>
      <p:sp>
        <p:nvSpPr>
          <p:cNvPr id="27" name="Rectangle 26"/>
          <p:cNvSpPr/>
          <p:nvPr/>
        </p:nvSpPr>
        <p:spPr>
          <a:xfrm>
            <a:off x="5340574" y="4664657"/>
            <a:ext cx="1800493" cy="461665"/>
          </a:xfrm>
          <a:prstGeom prst="rect">
            <a:avLst/>
          </a:prstGeom>
        </p:spPr>
        <p:txBody>
          <a:bodyPr wrap="none">
            <a:spAutoFit/>
          </a:bodyPr>
          <a:lstStyle/>
          <a:p>
            <a:r>
              <a:rPr lang="en-US" sz="2400" dirty="0"/>
              <a:t>cheer up fish</a:t>
            </a:r>
          </a:p>
        </p:txBody>
      </p:sp>
      <p:sp>
        <p:nvSpPr>
          <p:cNvPr id="28" name="Rectangle 27"/>
          <p:cNvSpPr/>
          <p:nvPr/>
        </p:nvSpPr>
        <p:spPr>
          <a:xfrm>
            <a:off x="8406101" y="4728235"/>
            <a:ext cx="1829475" cy="400110"/>
          </a:xfrm>
          <a:prstGeom prst="rect">
            <a:avLst/>
          </a:prstGeom>
        </p:spPr>
        <p:txBody>
          <a:bodyPr wrap="none">
            <a:spAutoFit/>
          </a:bodyPr>
          <a:lstStyle/>
          <a:p>
            <a:r>
              <a:rPr lang="en-US" sz="2000" dirty="0"/>
              <a:t>get fish to leave</a:t>
            </a:r>
          </a:p>
        </p:txBody>
      </p:sp>
      <p:sp>
        <p:nvSpPr>
          <p:cNvPr id="29" name="Rectangle 28"/>
          <p:cNvSpPr/>
          <p:nvPr/>
        </p:nvSpPr>
        <p:spPr>
          <a:xfrm>
            <a:off x="3814098" y="6471787"/>
            <a:ext cx="263214" cy="276999"/>
          </a:xfrm>
          <a:prstGeom prst="rect">
            <a:avLst/>
          </a:prstGeom>
        </p:spPr>
        <p:txBody>
          <a:bodyPr wrap="none">
            <a:spAutoFit/>
          </a:bodyPr>
          <a:lstStyle/>
          <a:p>
            <a:r>
              <a:rPr lang="en-US" sz="1200" b="1" dirty="0">
                <a:solidFill>
                  <a:prstClr val="black"/>
                </a:solidFill>
              </a:rPr>
              <a:t>8</a:t>
            </a:r>
            <a:endParaRPr lang="en-US" sz="1200" b="1" dirty="0"/>
          </a:p>
        </p:txBody>
      </p:sp>
      <p:sp>
        <p:nvSpPr>
          <p:cNvPr id="30" name="Rectangle 29"/>
          <p:cNvSpPr/>
          <p:nvPr/>
        </p:nvSpPr>
        <p:spPr>
          <a:xfrm>
            <a:off x="7103830" y="6471787"/>
            <a:ext cx="263214" cy="276999"/>
          </a:xfrm>
          <a:prstGeom prst="rect">
            <a:avLst/>
          </a:prstGeom>
        </p:spPr>
        <p:txBody>
          <a:bodyPr wrap="none">
            <a:spAutoFit/>
          </a:bodyPr>
          <a:lstStyle/>
          <a:p>
            <a:r>
              <a:rPr lang="en-US" sz="1200" b="1" dirty="0">
                <a:solidFill>
                  <a:prstClr val="black"/>
                </a:solidFill>
              </a:rPr>
              <a:t>8</a:t>
            </a:r>
            <a:endParaRPr lang="en-US" sz="1200" b="1" dirty="0"/>
          </a:p>
        </p:txBody>
      </p:sp>
      <p:sp>
        <p:nvSpPr>
          <p:cNvPr id="31" name="Rectangle 30"/>
          <p:cNvSpPr/>
          <p:nvPr/>
        </p:nvSpPr>
        <p:spPr>
          <a:xfrm>
            <a:off x="10188391" y="6472963"/>
            <a:ext cx="263214" cy="276999"/>
          </a:xfrm>
          <a:prstGeom prst="rect">
            <a:avLst/>
          </a:prstGeom>
        </p:spPr>
        <p:txBody>
          <a:bodyPr wrap="none">
            <a:spAutoFit/>
          </a:bodyPr>
          <a:lstStyle/>
          <a:p>
            <a:r>
              <a:rPr lang="en-US" sz="1200" b="1" dirty="0">
                <a:solidFill>
                  <a:prstClr val="black"/>
                </a:solidFill>
              </a:rPr>
              <a:t>8</a:t>
            </a:r>
            <a:endParaRPr lang="en-US" sz="1200" b="1" dirty="0"/>
          </a:p>
        </p:txBody>
      </p:sp>
    </p:spTree>
    <p:extLst>
      <p:ext uri="{BB962C8B-B14F-4D97-AF65-F5344CB8AC3E}">
        <p14:creationId xmlns:p14="http://schemas.microsoft.com/office/powerpoint/2010/main" val="3034160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FFFA1-1F5D-42FC-B181-0B88CE8017A4}"/>
              </a:ext>
            </a:extLst>
          </p:cNvPr>
          <p:cNvSpPr>
            <a:spLocks noGrp="1"/>
          </p:cNvSpPr>
          <p:nvPr>
            <p:ph type="title"/>
          </p:nvPr>
        </p:nvSpPr>
        <p:spPr/>
        <p:txBody>
          <a:bodyPr/>
          <a:lstStyle/>
          <a:p>
            <a:endParaRPr lang="en-US"/>
          </a:p>
        </p:txBody>
      </p:sp>
      <p:pic>
        <p:nvPicPr>
          <p:cNvPr id="1026" name="Picture 2" descr="Image result for happy fish gif">
            <a:extLst>
              <a:ext uri="{FF2B5EF4-FFF2-40B4-BE49-F238E27FC236}">
                <a16:creationId xmlns:a16="http://schemas.microsoft.com/office/drawing/2014/main" id="{E4734C8C-2C16-4C7D-8D4C-EC74670749A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8296" y="879819"/>
            <a:ext cx="7209182" cy="5406887"/>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E06F8CB0-AD3F-4428-9A02-3492F819FA84}"/>
              </a:ext>
            </a:extLst>
          </p:cNvPr>
          <p:cNvPicPr>
            <a:picLocks noGrp="1" noChangeAspect="1"/>
          </p:cNvPicPr>
          <p:nvPr>
            <p:ph idx="1"/>
          </p:nvPr>
        </p:nvPicPr>
        <p:blipFill>
          <a:blip r:embed="rId5"/>
          <a:stretch>
            <a:fillRect/>
          </a:stretch>
        </p:blipFill>
        <p:spPr>
          <a:xfrm>
            <a:off x="6961325" y="4615621"/>
            <a:ext cx="4289771" cy="1866900"/>
          </a:xfrm>
          <a:prstGeom prst="rect">
            <a:avLst/>
          </a:prstGeom>
        </p:spPr>
      </p:pic>
    </p:spTree>
    <p:extLst>
      <p:ext uri="{BB962C8B-B14F-4D97-AF65-F5344CB8AC3E}">
        <p14:creationId xmlns:p14="http://schemas.microsoft.com/office/powerpoint/2010/main" val="315771702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7916F-6ECC-4E30-B3D1-5A3ECEE51FFD}"/>
              </a:ext>
            </a:extLst>
          </p:cNvPr>
          <p:cNvSpPr>
            <a:spLocks noGrp="1"/>
          </p:cNvSpPr>
          <p:nvPr>
            <p:ph type="title"/>
          </p:nvPr>
        </p:nvSpPr>
        <p:spPr/>
        <p:txBody>
          <a:bodyPr/>
          <a:lstStyle/>
          <a:p>
            <a:endParaRPr lang="en-US"/>
          </a:p>
        </p:txBody>
      </p:sp>
      <p:pic>
        <p:nvPicPr>
          <p:cNvPr id="4" name="Content Placeholder 3">
            <a:hlinkClick r:id="rId3" action="ppaction://hlinksldjump"/>
            <a:extLst>
              <a:ext uri="{FF2B5EF4-FFF2-40B4-BE49-F238E27FC236}">
                <a16:creationId xmlns:a16="http://schemas.microsoft.com/office/drawing/2014/main" id="{35CC3CBE-13DB-4593-B652-04F4D9961B88}"/>
              </a:ext>
            </a:extLst>
          </p:cNvPr>
          <p:cNvPicPr>
            <a:picLocks noGrp="1" noChangeAspect="1"/>
          </p:cNvPicPr>
          <p:nvPr>
            <p:ph idx="1"/>
          </p:nvPr>
        </p:nvPicPr>
        <p:blipFill>
          <a:blip r:embed="rId4"/>
          <a:stretch>
            <a:fillRect/>
          </a:stretch>
        </p:blipFill>
        <p:spPr>
          <a:xfrm>
            <a:off x="838200" y="4503841"/>
            <a:ext cx="4042948" cy="1857375"/>
          </a:xfrm>
          <a:prstGeom prst="rect">
            <a:avLst/>
          </a:prstGeom>
        </p:spPr>
      </p:pic>
      <p:pic>
        <p:nvPicPr>
          <p:cNvPr id="2050" name="Picture 2" descr="Image result for sad fish gif">
            <a:extLst>
              <a:ext uri="{FF2B5EF4-FFF2-40B4-BE49-F238E27FC236}">
                <a16:creationId xmlns:a16="http://schemas.microsoft.com/office/drawing/2014/main" id="{51DE7A37-D192-4F61-9E6B-309F1417761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30437" y="1027906"/>
            <a:ext cx="6117362" cy="340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03869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voltage.wav"/>
          </p:stSnd>
        </p:sndAc>
      </p:transition>
    </mc:Choice>
    <mc:Fallback xmlns="">
      <p:transition spd="slow">
        <p:sndAc>
          <p:stSnd>
            <p:snd r:embed="rId6" name="voltage.wav"/>
          </p:stSnd>
        </p:sndAc>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3180" y="1284174"/>
            <a:ext cx="9933122" cy="4351338"/>
          </a:xfrm>
        </p:spPr>
        <p:txBody>
          <a:bodyPr>
            <a:normAutofit/>
          </a:bodyPr>
          <a:lstStyle/>
          <a:p>
            <a:pPr marL="0" indent="0">
              <a:buNone/>
            </a:pPr>
            <a:r>
              <a:rPr lang="en-US" sz="4000" dirty="0"/>
              <a:t>Why do his friends want Mr. Fish to be happy?</a:t>
            </a:r>
          </a:p>
        </p:txBody>
      </p:sp>
      <p:cxnSp>
        <p:nvCxnSpPr>
          <p:cNvPr id="12" name="Straight Connector 11"/>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stretch>
            <a:fillRect/>
          </a:stretch>
        </p:blipFill>
        <p:spPr>
          <a:xfrm>
            <a:off x="2546870" y="1915729"/>
            <a:ext cx="7325743" cy="2359137"/>
          </a:xfrm>
          <a:prstGeom prst="rect">
            <a:avLst/>
          </a:prstGeom>
        </p:spPr>
      </p:pic>
      <p:sp>
        <p:nvSpPr>
          <p:cNvPr id="15" name="TextBox 14"/>
          <p:cNvSpPr txBox="1"/>
          <p:nvPr/>
        </p:nvSpPr>
        <p:spPr>
          <a:xfrm>
            <a:off x="3122345" y="2139785"/>
            <a:ext cx="1163588" cy="461665"/>
          </a:xfrm>
          <a:prstGeom prst="rect">
            <a:avLst/>
          </a:prstGeom>
          <a:noFill/>
        </p:spPr>
        <p:txBody>
          <a:bodyPr wrap="none" rtlCol="0">
            <a:spAutoFit/>
          </a:bodyPr>
          <a:lstStyle/>
          <a:p>
            <a:r>
              <a:rPr lang="en-US" sz="2400" dirty="0"/>
              <a:t>Mr. Fish</a:t>
            </a:r>
          </a:p>
        </p:txBody>
      </p:sp>
      <p:sp>
        <p:nvSpPr>
          <p:cNvPr id="17" name="TextBox 16"/>
          <p:cNvSpPr txBox="1"/>
          <p:nvPr/>
        </p:nvSpPr>
        <p:spPr>
          <a:xfrm>
            <a:off x="5589622" y="2170218"/>
            <a:ext cx="1224951" cy="461665"/>
          </a:xfrm>
          <a:prstGeom prst="rect">
            <a:avLst/>
          </a:prstGeom>
          <a:noFill/>
        </p:spPr>
        <p:txBody>
          <a:bodyPr wrap="none" rtlCol="0">
            <a:spAutoFit/>
          </a:bodyPr>
          <a:lstStyle/>
          <a:p>
            <a:r>
              <a:rPr lang="en-US" sz="2400" dirty="0"/>
              <a:t>will stop</a:t>
            </a:r>
          </a:p>
        </p:txBody>
      </p:sp>
      <p:pic>
        <p:nvPicPr>
          <p:cNvPr id="21" name="Picture 20"/>
          <p:cNvPicPr>
            <a:picLocks noChangeAspect="1"/>
          </p:cNvPicPr>
          <p:nvPr/>
        </p:nvPicPr>
        <p:blipFill>
          <a:blip r:embed="rId3"/>
          <a:stretch>
            <a:fillRect/>
          </a:stretch>
        </p:blipFill>
        <p:spPr>
          <a:xfrm>
            <a:off x="1386605" y="585531"/>
            <a:ext cx="1197333" cy="749332"/>
          </a:xfrm>
          <a:prstGeom prst="rect">
            <a:avLst/>
          </a:prstGeom>
        </p:spPr>
      </p:pic>
      <p:sp>
        <p:nvSpPr>
          <p:cNvPr id="10" name="TextBox 6"/>
          <p:cNvSpPr txBox="1"/>
          <p:nvPr/>
        </p:nvSpPr>
        <p:spPr>
          <a:xfrm>
            <a:off x="10951048" y="193270"/>
            <a:ext cx="120802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9</a:t>
            </a:r>
          </a:p>
          <a:p>
            <a:r>
              <a:rPr lang="en-US" dirty="0"/>
              <a:t>Level 2</a:t>
            </a:r>
          </a:p>
        </p:txBody>
      </p:sp>
      <p:pic>
        <p:nvPicPr>
          <p:cNvPr id="11" name="Picture 10"/>
          <p:cNvPicPr>
            <a:picLocks noChangeAspect="1"/>
          </p:cNvPicPr>
          <p:nvPr/>
        </p:nvPicPr>
        <p:blipFill>
          <a:blip r:embed="rId4"/>
          <a:stretch>
            <a:fillRect/>
          </a:stretch>
        </p:blipFill>
        <p:spPr>
          <a:xfrm>
            <a:off x="6675813" y="631042"/>
            <a:ext cx="1116798" cy="768168"/>
          </a:xfrm>
          <a:prstGeom prst="rect">
            <a:avLst/>
          </a:prstGeom>
        </p:spPr>
      </p:pic>
      <p:pic>
        <p:nvPicPr>
          <p:cNvPr id="14" name="Picture 13"/>
          <p:cNvPicPr>
            <a:picLocks noChangeAspect="1"/>
          </p:cNvPicPr>
          <p:nvPr/>
        </p:nvPicPr>
        <p:blipFill>
          <a:blip r:embed="rId4"/>
          <a:stretch>
            <a:fillRect/>
          </a:stretch>
        </p:blipFill>
        <p:spPr>
          <a:xfrm>
            <a:off x="2904367" y="2736894"/>
            <a:ext cx="1608951" cy="110668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2127" y="2773980"/>
            <a:ext cx="1263435" cy="1263435"/>
          </a:xfrm>
          <a:prstGeom prst="rect">
            <a:avLst/>
          </a:prstGeom>
        </p:spPr>
      </p:pic>
      <p:pic>
        <p:nvPicPr>
          <p:cNvPr id="16" name="Picture 15"/>
          <p:cNvPicPr>
            <a:picLocks noChangeAspect="1"/>
          </p:cNvPicPr>
          <p:nvPr/>
        </p:nvPicPr>
        <p:blipFill>
          <a:blip r:embed="rId6"/>
          <a:stretch>
            <a:fillRect/>
          </a:stretch>
        </p:blipFill>
        <p:spPr>
          <a:xfrm>
            <a:off x="9604946" y="715596"/>
            <a:ext cx="754508" cy="693166"/>
          </a:xfrm>
          <a:prstGeom prst="rect">
            <a:avLst/>
          </a:prstGeom>
        </p:spPr>
      </p:pic>
      <p:pic>
        <p:nvPicPr>
          <p:cNvPr id="18" name="Picture 17"/>
          <p:cNvPicPr>
            <a:picLocks noChangeAspect="1"/>
          </p:cNvPicPr>
          <p:nvPr/>
        </p:nvPicPr>
        <p:blipFill>
          <a:blip r:embed="rId7"/>
          <a:stretch>
            <a:fillRect/>
          </a:stretch>
        </p:blipFill>
        <p:spPr>
          <a:xfrm>
            <a:off x="4163157" y="693781"/>
            <a:ext cx="700321" cy="722743"/>
          </a:xfrm>
          <a:prstGeom prst="rect">
            <a:avLst/>
          </a:prstGeom>
        </p:spPr>
      </p:pic>
      <p:pic>
        <p:nvPicPr>
          <p:cNvPr id="19" name="Picture 18"/>
          <p:cNvPicPr>
            <a:picLocks noChangeAspect="1"/>
          </p:cNvPicPr>
          <p:nvPr/>
        </p:nvPicPr>
        <p:blipFill>
          <a:blip r:embed="rId8"/>
          <a:stretch>
            <a:fillRect/>
          </a:stretch>
        </p:blipFill>
        <p:spPr>
          <a:xfrm>
            <a:off x="1840437" y="4504587"/>
            <a:ext cx="2322720" cy="2261850"/>
          </a:xfrm>
          <a:prstGeom prst="rect">
            <a:avLst/>
          </a:prstGeom>
        </p:spPr>
      </p:pic>
      <p:pic>
        <p:nvPicPr>
          <p:cNvPr id="20" name="Picture 19"/>
          <p:cNvPicPr>
            <a:picLocks noChangeAspect="1"/>
          </p:cNvPicPr>
          <p:nvPr/>
        </p:nvPicPr>
        <p:blipFill>
          <a:blip r:embed="rId8"/>
          <a:stretch>
            <a:fillRect/>
          </a:stretch>
        </p:blipFill>
        <p:spPr>
          <a:xfrm>
            <a:off x="8036734" y="4504587"/>
            <a:ext cx="2322720" cy="2261850"/>
          </a:xfrm>
          <a:prstGeom prst="rect">
            <a:avLst/>
          </a:prstGeom>
        </p:spPr>
      </p:pic>
      <p:pic>
        <p:nvPicPr>
          <p:cNvPr id="22" name="Picture 21"/>
          <p:cNvPicPr>
            <a:picLocks noChangeAspect="1"/>
          </p:cNvPicPr>
          <p:nvPr/>
        </p:nvPicPr>
        <p:blipFill>
          <a:blip r:embed="rId8"/>
          <a:stretch>
            <a:fillRect/>
          </a:stretch>
        </p:blipFill>
        <p:spPr>
          <a:xfrm>
            <a:off x="5029737" y="4504587"/>
            <a:ext cx="2322720" cy="2261850"/>
          </a:xfrm>
          <a:prstGeom prst="rect">
            <a:avLst/>
          </a:prstGeom>
        </p:spPr>
      </p:pic>
      <p:pic>
        <p:nvPicPr>
          <p:cNvPr id="23" name="Picture 22">
            <a:hlinkClick r:id="rId9" action="ppaction://hlinksldjump"/>
          </p:cNvPr>
          <p:cNvPicPr>
            <a:picLocks noChangeAspect="1"/>
          </p:cNvPicPr>
          <p:nvPr/>
        </p:nvPicPr>
        <p:blipFill>
          <a:blip r:embed="rId10"/>
          <a:stretch>
            <a:fillRect/>
          </a:stretch>
        </p:blipFill>
        <p:spPr>
          <a:xfrm>
            <a:off x="2400068" y="5318520"/>
            <a:ext cx="1203458" cy="1252307"/>
          </a:xfrm>
          <a:prstGeom prst="rect">
            <a:avLst/>
          </a:prstGeom>
        </p:spPr>
      </p:pic>
      <p:pic>
        <p:nvPicPr>
          <p:cNvPr id="24" name="Picture 23">
            <a:hlinkClick r:id="rId11" action="ppaction://hlinksldjump"/>
          </p:cNvPr>
          <p:cNvPicPr>
            <a:picLocks noChangeAspect="1"/>
          </p:cNvPicPr>
          <p:nvPr/>
        </p:nvPicPr>
        <p:blipFill>
          <a:blip r:embed="rId12"/>
          <a:stretch>
            <a:fillRect/>
          </a:stretch>
        </p:blipFill>
        <p:spPr>
          <a:xfrm>
            <a:off x="5409203" y="5295468"/>
            <a:ext cx="1601079" cy="1166568"/>
          </a:xfrm>
          <a:prstGeom prst="rect">
            <a:avLst/>
          </a:prstGeom>
        </p:spPr>
      </p:pic>
      <p:pic>
        <p:nvPicPr>
          <p:cNvPr id="25" name="Picture 24">
            <a:hlinkClick r:id="rId11" action="ppaction://hlinksldjump"/>
          </p:cNvPr>
          <p:cNvPicPr>
            <a:picLocks noChangeAspect="1"/>
          </p:cNvPicPr>
          <p:nvPr/>
        </p:nvPicPr>
        <p:blipFill>
          <a:blip r:embed="rId13"/>
          <a:stretch>
            <a:fillRect/>
          </a:stretch>
        </p:blipFill>
        <p:spPr>
          <a:xfrm>
            <a:off x="4612188" y="473790"/>
            <a:ext cx="1353027" cy="1207246"/>
          </a:xfrm>
          <a:prstGeom prst="rect">
            <a:avLst/>
          </a:prstGeom>
        </p:spPr>
      </p:pic>
      <p:sp>
        <p:nvSpPr>
          <p:cNvPr id="26" name="Rectangle 25"/>
          <p:cNvSpPr/>
          <p:nvPr/>
        </p:nvSpPr>
        <p:spPr>
          <a:xfrm>
            <a:off x="1895484" y="4595259"/>
            <a:ext cx="2317404" cy="830997"/>
          </a:xfrm>
          <a:prstGeom prst="rect">
            <a:avLst/>
          </a:prstGeom>
        </p:spPr>
        <p:txBody>
          <a:bodyPr wrap="square">
            <a:spAutoFit/>
          </a:bodyPr>
          <a:lstStyle/>
          <a:p>
            <a:pPr algn="ctr"/>
            <a:r>
              <a:rPr lang="en-US" sz="2400" dirty="0"/>
              <a:t>spreading </a:t>
            </a:r>
          </a:p>
          <a:p>
            <a:pPr algn="ctr"/>
            <a:r>
              <a:rPr lang="en-US" sz="2400" dirty="0"/>
              <a:t>dreary wearies</a:t>
            </a:r>
          </a:p>
        </p:txBody>
      </p:sp>
      <p:sp>
        <p:nvSpPr>
          <p:cNvPr id="27" name="Rectangle 26"/>
          <p:cNvSpPr/>
          <p:nvPr/>
        </p:nvSpPr>
        <p:spPr>
          <a:xfrm>
            <a:off x="5667842" y="4684504"/>
            <a:ext cx="992003" cy="461665"/>
          </a:xfrm>
          <a:prstGeom prst="rect">
            <a:avLst/>
          </a:prstGeom>
        </p:spPr>
        <p:txBody>
          <a:bodyPr wrap="none">
            <a:spAutoFit/>
          </a:bodyPr>
          <a:lstStyle/>
          <a:p>
            <a:pPr lvl="0" algn="ctr"/>
            <a:r>
              <a:rPr lang="en-US" sz="2400" dirty="0">
                <a:solidFill>
                  <a:prstClr val="black"/>
                </a:solidFill>
              </a:rPr>
              <a:t>yelling</a:t>
            </a:r>
          </a:p>
        </p:txBody>
      </p:sp>
      <p:sp>
        <p:nvSpPr>
          <p:cNvPr id="28" name="Rectangle 27"/>
          <p:cNvSpPr/>
          <p:nvPr/>
        </p:nvSpPr>
        <p:spPr>
          <a:xfrm>
            <a:off x="8500942" y="4595259"/>
            <a:ext cx="1476686" cy="830997"/>
          </a:xfrm>
          <a:prstGeom prst="rect">
            <a:avLst/>
          </a:prstGeom>
        </p:spPr>
        <p:txBody>
          <a:bodyPr wrap="none">
            <a:spAutoFit/>
          </a:bodyPr>
          <a:lstStyle/>
          <a:p>
            <a:pPr lvl="0" algn="ctr"/>
            <a:r>
              <a:rPr lang="en-US" sz="2400" dirty="0">
                <a:solidFill>
                  <a:prstClr val="black"/>
                </a:solidFill>
              </a:rPr>
              <a:t>kissing </a:t>
            </a:r>
          </a:p>
          <a:p>
            <a:pPr lvl="0" algn="ctr"/>
            <a:r>
              <a:rPr lang="en-US" sz="2400" dirty="0">
                <a:solidFill>
                  <a:prstClr val="black"/>
                </a:solidFill>
              </a:rPr>
              <a:t>his friends</a:t>
            </a:r>
          </a:p>
        </p:txBody>
      </p:sp>
      <p:sp>
        <p:nvSpPr>
          <p:cNvPr id="29" name="Rectangle 28"/>
          <p:cNvSpPr/>
          <p:nvPr/>
        </p:nvSpPr>
        <p:spPr>
          <a:xfrm>
            <a:off x="3924809" y="6489438"/>
            <a:ext cx="263214" cy="276999"/>
          </a:xfrm>
          <a:prstGeom prst="rect">
            <a:avLst/>
          </a:prstGeom>
        </p:spPr>
        <p:txBody>
          <a:bodyPr wrap="none">
            <a:spAutoFit/>
          </a:bodyPr>
          <a:lstStyle/>
          <a:p>
            <a:r>
              <a:rPr lang="en-US" sz="1200" b="1" dirty="0">
                <a:solidFill>
                  <a:prstClr val="black"/>
                </a:solidFill>
              </a:rPr>
              <a:t>9</a:t>
            </a:r>
            <a:endParaRPr lang="en-US" sz="1200" b="1" dirty="0"/>
          </a:p>
        </p:txBody>
      </p:sp>
      <p:sp>
        <p:nvSpPr>
          <p:cNvPr id="30" name="Rectangle 29"/>
          <p:cNvSpPr/>
          <p:nvPr/>
        </p:nvSpPr>
        <p:spPr>
          <a:xfrm>
            <a:off x="7140754" y="6489880"/>
            <a:ext cx="263214" cy="276999"/>
          </a:xfrm>
          <a:prstGeom prst="rect">
            <a:avLst/>
          </a:prstGeom>
        </p:spPr>
        <p:txBody>
          <a:bodyPr wrap="none">
            <a:spAutoFit/>
          </a:bodyPr>
          <a:lstStyle/>
          <a:p>
            <a:r>
              <a:rPr lang="en-US" sz="1200" b="1" dirty="0">
                <a:solidFill>
                  <a:prstClr val="black"/>
                </a:solidFill>
              </a:rPr>
              <a:t>9</a:t>
            </a:r>
            <a:endParaRPr lang="en-US" sz="1200" b="1" dirty="0"/>
          </a:p>
        </p:txBody>
      </p:sp>
      <p:sp>
        <p:nvSpPr>
          <p:cNvPr id="31" name="Rectangle 30"/>
          <p:cNvSpPr/>
          <p:nvPr/>
        </p:nvSpPr>
        <p:spPr>
          <a:xfrm>
            <a:off x="10116878" y="6517282"/>
            <a:ext cx="263214" cy="276999"/>
          </a:xfrm>
          <a:prstGeom prst="rect">
            <a:avLst/>
          </a:prstGeom>
        </p:spPr>
        <p:txBody>
          <a:bodyPr wrap="none">
            <a:spAutoFit/>
          </a:bodyPr>
          <a:lstStyle/>
          <a:p>
            <a:r>
              <a:rPr lang="en-US" sz="1200" b="1" dirty="0">
                <a:solidFill>
                  <a:prstClr val="black"/>
                </a:solidFill>
              </a:rPr>
              <a:t>9</a:t>
            </a:r>
            <a:endParaRPr lang="en-US" sz="1200" b="1" dirty="0"/>
          </a:p>
        </p:txBody>
      </p:sp>
    </p:spTree>
    <p:extLst>
      <p:ext uri="{BB962C8B-B14F-4D97-AF65-F5344CB8AC3E}">
        <p14:creationId xmlns:p14="http://schemas.microsoft.com/office/powerpoint/2010/main" val="1277318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FFFA1-1F5D-42FC-B181-0B88CE8017A4}"/>
              </a:ext>
            </a:extLst>
          </p:cNvPr>
          <p:cNvSpPr>
            <a:spLocks noGrp="1"/>
          </p:cNvSpPr>
          <p:nvPr>
            <p:ph type="title"/>
          </p:nvPr>
        </p:nvSpPr>
        <p:spPr/>
        <p:txBody>
          <a:bodyPr/>
          <a:lstStyle/>
          <a:p>
            <a:endParaRPr lang="en-US"/>
          </a:p>
        </p:txBody>
      </p:sp>
      <p:pic>
        <p:nvPicPr>
          <p:cNvPr id="1026" name="Picture 2" descr="Image result for happy fish gif">
            <a:extLst>
              <a:ext uri="{FF2B5EF4-FFF2-40B4-BE49-F238E27FC236}">
                <a16:creationId xmlns:a16="http://schemas.microsoft.com/office/drawing/2014/main" id="{E4734C8C-2C16-4C7D-8D4C-EC74670749A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8296" y="879819"/>
            <a:ext cx="7209182" cy="5406887"/>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E06F8CB0-AD3F-4428-9A02-3492F819FA84}"/>
              </a:ext>
            </a:extLst>
          </p:cNvPr>
          <p:cNvPicPr>
            <a:picLocks noGrp="1" noChangeAspect="1"/>
          </p:cNvPicPr>
          <p:nvPr>
            <p:ph idx="1"/>
          </p:nvPr>
        </p:nvPicPr>
        <p:blipFill>
          <a:blip r:embed="rId5"/>
          <a:stretch>
            <a:fillRect/>
          </a:stretch>
        </p:blipFill>
        <p:spPr>
          <a:xfrm>
            <a:off x="6961325" y="4615621"/>
            <a:ext cx="4289771" cy="1866900"/>
          </a:xfrm>
          <a:prstGeom prst="rect">
            <a:avLst/>
          </a:prstGeom>
        </p:spPr>
      </p:pic>
    </p:spTree>
    <p:extLst>
      <p:ext uri="{BB962C8B-B14F-4D97-AF65-F5344CB8AC3E}">
        <p14:creationId xmlns:p14="http://schemas.microsoft.com/office/powerpoint/2010/main" val="338271229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7916F-6ECC-4E30-B3D1-5A3ECEE51FFD}"/>
              </a:ext>
            </a:extLst>
          </p:cNvPr>
          <p:cNvSpPr>
            <a:spLocks noGrp="1"/>
          </p:cNvSpPr>
          <p:nvPr>
            <p:ph type="title"/>
          </p:nvPr>
        </p:nvSpPr>
        <p:spPr/>
        <p:txBody>
          <a:bodyPr/>
          <a:lstStyle/>
          <a:p>
            <a:endParaRPr lang="en-US"/>
          </a:p>
        </p:txBody>
      </p:sp>
      <p:pic>
        <p:nvPicPr>
          <p:cNvPr id="4" name="Content Placeholder 3">
            <a:hlinkClick r:id="rId3" action="ppaction://hlinksldjump"/>
            <a:extLst>
              <a:ext uri="{FF2B5EF4-FFF2-40B4-BE49-F238E27FC236}">
                <a16:creationId xmlns:a16="http://schemas.microsoft.com/office/drawing/2014/main" id="{35CC3CBE-13DB-4593-B652-04F4D9961B88}"/>
              </a:ext>
            </a:extLst>
          </p:cNvPr>
          <p:cNvPicPr>
            <a:picLocks noGrp="1" noChangeAspect="1"/>
          </p:cNvPicPr>
          <p:nvPr>
            <p:ph idx="1"/>
          </p:nvPr>
        </p:nvPicPr>
        <p:blipFill>
          <a:blip r:embed="rId4"/>
          <a:stretch>
            <a:fillRect/>
          </a:stretch>
        </p:blipFill>
        <p:spPr>
          <a:xfrm>
            <a:off x="838200" y="4503841"/>
            <a:ext cx="4042948" cy="1857375"/>
          </a:xfrm>
          <a:prstGeom prst="rect">
            <a:avLst/>
          </a:prstGeom>
        </p:spPr>
      </p:pic>
      <p:pic>
        <p:nvPicPr>
          <p:cNvPr id="2050" name="Picture 2" descr="Image result for sad fish gif">
            <a:extLst>
              <a:ext uri="{FF2B5EF4-FFF2-40B4-BE49-F238E27FC236}">
                <a16:creationId xmlns:a16="http://schemas.microsoft.com/office/drawing/2014/main" id="{51DE7A37-D192-4F61-9E6B-309F1417761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30437" y="1027906"/>
            <a:ext cx="6117362" cy="340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71630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voltage.wav"/>
          </p:stSnd>
        </p:sndAc>
      </p:transition>
    </mc:Choice>
    <mc:Fallback xmlns="">
      <p:transition spd="slow">
        <p:sndAc>
          <p:stSnd>
            <p:snd r:embed="rId6" name="voltage.wav"/>
          </p:stSnd>
        </p:sndAc>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884885" y="1215841"/>
            <a:ext cx="5955028" cy="707886"/>
          </a:xfrm>
          <a:prstGeom prst="rect">
            <a:avLst/>
          </a:prstGeom>
        </p:spPr>
        <p:txBody>
          <a:bodyPr wrap="none">
            <a:spAutoFit/>
          </a:bodyPr>
          <a:lstStyle/>
          <a:p>
            <a:r>
              <a:rPr lang="en-US" sz="4000" dirty="0"/>
              <a:t>What does a pout look like?</a:t>
            </a:r>
          </a:p>
        </p:txBody>
      </p:sp>
      <p:cxnSp>
        <p:nvCxnSpPr>
          <p:cNvPr id="15" name="Straight Connector 14"/>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stretch>
            <a:fillRect/>
          </a:stretch>
        </p:blipFill>
        <p:spPr>
          <a:xfrm>
            <a:off x="2426821" y="1856006"/>
            <a:ext cx="7325743" cy="2359137"/>
          </a:xfrm>
          <a:prstGeom prst="rect">
            <a:avLst/>
          </a:prstGeom>
        </p:spPr>
      </p:pic>
      <p:sp>
        <p:nvSpPr>
          <p:cNvPr id="17" name="TextBox 16"/>
          <p:cNvSpPr txBox="1"/>
          <p:nvPr/>
        </p:nvSpPr>
        <p:spPr>
          <a:xfrm>
            <a:off x="5930516" y="2121071"/>
            <a:ext cx="375424" cy="461665"/>
          </a:xfrm>
          <a:prstGeom prst="rect">
            <a:avLst/>
          </a:prstGeom>
          <a:noFill/>
        </p:spPr>
        <p:txBody>
          <a:bodyPr wrap="none" rtlCol="0">
            <a:spAutoFit/>
          </a:bodyPr>
          <a:lstStyle/>
          <a:p>
            <a:r>
              <a:rPr lang="en-US" sz="2400" dirty="0"/>
              <a:t>is</a:t>
            </a:r>
          </a:p>
        </p:txBody>
      </p:sp>
      <p:sp>
        <p:nvSpPr>
          <p:cNvPr id="2" name="Rectangle 1"/>
          <p:cNvSpPr/>
          <p:nvPr/>
        </p:nvSpPr>
        <p:spPr>
          <a:xfrm>
            <a:off x="3242709" y="2027001"/>
            <a:ext cx="763607" cy="461665"/>
          </a:xfrm>
          <a:prstGeom prst="rect">
            <a:avLst/>
          </a:prstGeom>
        </p:spPr>
        <p:txBody>
          <a:bodyPr wrap="none">
            <a:spAutoFit/>
          </a:bodyPr>
          <a:lstStyle/>
          <a:p>
            <a:r>
              <a:rPr lang="en-US" sz="2400" dirty="0"/>
              <a:t>Pout</a:t>
            </a:r>
          </a:p>
        </p:txBody>
      </p:sp>
      <p:pic>
        <p:nvPicPr>
          <p:cNvPr id="5" name="Picture 4"/>
          <p:cNvPicPr>
            <a:picLocks noChangeAspect="1"/>
          </p:cNvPicPr>
          <p:nvPr/>
        </p:nvPicPr>
        <p:blipFill>
          <a:blip r:embed="rId3"/>
          <a:stretch>
            <a:fillRect/>
          </a:stretch>
        </p:blipFill>
        <p:spPr>
          <a:xfrm>
            <a:off x="2821733" y="2507984"/>
            <a:ext cx="1595778" cy="1426689"/>
          </a:xfrm>
          <a:prstGeom prst="rect">
            <a:avLst/>
          </a:prstGeom>
        </p:spPr>
      </p:pic>
      <p:pic>
        <p:nvPicPr>
          <p:cNvPr id="6" name="Picture 5"/>
          <p:cNvPicPr>
            <a:picLocks noChangeAspect="1"/>
          </p:cNvPicPr>
          <p:nvPr/>
        </p:nvPicPr>
        <p:blipFill>
          <a:blip r:embed="rId3"/>
          <a:stretch>
            <a:fillRect/>
          </a:stretch>
        </p:blipFill>
        <p:spPr>
          <a:xfrm flipH="1">
            <a:off x="5773302" y="610150"/>
            <a:ext cx="833917" cy="745555"/>
          </a:xfrm>
          <a:prstGeom prst="rect">
            <a:avLst/>
          </a:prstGeom>
        </p:spPr>
      </p:pic>
      <p:pic>
        <p:nvPicPr>
          <p:cNvPr id="14" name="Picture 13"/>
          <p:cNvPicPr>
            <a:picLocks noChangeAspect="1"/>
          </p:cNvPicPr>
          <p:nvPr/>
        </p:nvPicPr>
        <p:blipFill>
          <a:blip r:embed="rId4"/>
          <a:stretch>
            <a:fillRect/>
          </a:stretch>
        </p:blipFill>
        <p:spPr>
          <a:xfrm>
            <a:off x="3205285" y="517505"/>
            <a:ext cx="828675" cy="838200"/>
          </a:xfrm>
          <a:prstGeom prst="rect">
            <a:avLst/>
          </a:prstGeom>
        </p:spPr>
      </p:pic>
      <p:pic>
        <p:nvPicPr>
          <p:cNvPr id="18" name="Picture 17"/>
          <p:cNvPicPr>
            <a:picLocks noChangeAspect="1"/>
          </p:cNvPicPr>
          <p:nvPr/>
        </p:nvPicPr>
        <p:blipFill>
          <a:blip r:embed="rId5"/>
          <a:stretch>
            <a:fillRect/>
          </a:stretch>
        </p:blipFill>
        <p:spPr>
          <a:xfrm>
            <a:off x="5298151" y="2558703"/>
            <a:ext cx="1583081" cy="1232665"/>
          </a:xfrm>
          <a:prstGeom prst="rect">
            <a:avLst/>
          </a:prstGeom>
        </p:spPr>
      </p:pic>
      <p:sp>
        <p:nvSpPr>
          <p:cNvPr id="13" name="TextBox 6"/>
          <p:cNvSpPr txBox="1"/>
          <p:nvPr/>
        </p:nvSpPr>
        <p:spPr>
          <a:xfrm>
            <a:off x="10500646" y="219426"/>
            <a:ext cx="132504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10</a:t>
            </a:r>
          </a:p>
          <a:p>
            <a:r>
              <a:rPr lang="en-US" dirty="0"/>
              <a:t>Level 2</a:t>
            </a:r>
          </a:p>
        </p:txBody>
      </p:sp>
      <p:pic>
        <p:nvPicPr>
          <p:cNvPr id="16" name="Picture 15"/>
          <p:cNvPicPr>
            <a:picLocks noChangeAspect="1"/>
          </p:cNvPicPr>
          <p:nvPr/>
        </p:nvPicPr>
        <p:blipFill>
          <a:blip r:embed="rId6"/>
          <a:stretch>
            <a:fillRect/>
          </a:stretch>
        </p:blipFill>
        <p:spPr>
          <a:xfrm>
            <a:off x="1735810" y="4524620"/>
            <a:ext cx="2298150" cy="2237924"/>
          </a:xfrm>
          <a:prstGeom prst="rect">
            <a:avLst/>
          </a:prstGeom>
        </p:spPr>
      </p:pic>
      <p:pic>
        <p:nvPicPr>
          <p:cNvPr id="19" name="Picture 18"/>
          <p:cNvPicPr>
            <a:picLocks noChangeAspect="1"/>
          </p:cNvPicPr>
          <p:nvPr/>
        </p:nvPicPr>
        <p:blipFill>
          <a:blip r:embed="rId6"/>
          <a:stretch>
            <a:fillRect/>
          </a:stretch>
        </p:blipFill>
        <p:spPr>
          <a:xfrm>
            <a:off x="4969153" y="4524620"/>
            <a:ext cx="2298150" cy="2237924"/>
          </a:xfrm>
          <a:prstGeom prst="rect">
            <a:avLst/>
          </a:prstGeom>
        </p:spPr>
      </p:pic>
      <p:pic>
        <p:nvPicPr>
          <p:cNvPr id="20" name="Picture 19"/>
          <p:cNvPicPr>
            <a:picLocks noChangeAspect="1"/>
          </p:cNvPicPr>
          <p:nvPr/>
        </p:nvPicPr>
        <p:blipFill>
          <a:blip r:embed="rId6"/>
          <a:stretch>
            <a:fillRect/>
          </a:stretch>
        </p:blipFill>
        <p:spPr>
          <a:xfrm>
            <a:off x="8202496" y="4524620"/>
            <a:ext cx="2298150" cy="2237924"/>
          </a:xfrm>
          <a:prstGeom prst="rect">
            <a:avLst/>
          </a:prstGeom>
        </p:spPr>
      </p:pic>
      <p:pic>
        <p:nvPicPr>
          <p:cNvPr id="21" name="Picture 20">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53430" y="5486449"/>
            <a:ext cx="1697512" cy="907195"/>
          </a:xfrm>
          <a:prstGeom prst="rect">
            <a:avLst/>
          </a:prstGeom>
        </p:spPr>
      </p:pic>
      <p:pic>
        <p:nvPicPr>
          <p:cNvPr id="22" name="Picture 21">
            <a:hlinkClick r:id="rId9" action="ppaction://hlinksldjump"/>
          </p:cNvPr>
          <p:cNvPicPr>
            <a:picLocks noChangeAspect="1"/>
          </p:cNvPicPr>
          <p:nvPr/>
        </p:nvPicPr>
        <p:blipFill>
          <a:blip r:embed="rId10"/>
          <a:stretch>
            <a:fillRect/>
          </a:stretch>
        </p:blipFill>
        <p:spPr>
          <a:xfrm>
            <a:off x="5250610" y="5192025"/>
            <a:ext cx="1685802" cy="1287340"/>
          </a:xfrm>
          <a:prstGeom prst="rect">
            <a:avLst/>
          </a:prstGeom>
        </p:spPr>
      </p:pic>
      <p:pic>
        <p:nvPicPr>
          <p:cNvPr id="23" name="Picture 22">
            <a:hlinkClick r:id="rId7" action="ppaction://hlinksldjump"/>
          </p:cNvPr>
          <p:cNvPicPr>
            <a:picLocks noChangeAspect="1"/>
          </p:cNvPicPr>
          <p:nvPr/>
        </p:nvPicPr>
        <p:blipFill>
          <a:blip r:embed="rId11"/>
          <a:stretch>
            <a:fillRect/>
          </a:stretch>
        </p:blipFill>
        <p:spPr>
          <a:xfrm>
            <a:off x="8630416" y="5101581"/>
            <a:ext cx="1442310" cy="1415683"/>
          </a:xfrm>
          <a:prstGeom prst="rect">
            <a:avLst/>
          </a:prstGeom>
        </p:spPr>
      </p:pic>
      <p:sp>
        <p:nvSpPr>
          <p:cNvPr id="24" name="Rectangle 23"/>
          <p:cNvSpPr/>
          <p:nvPr/>
        </p:nvSpPr>
        <p:spPr>
          <a:xfrm>
            <a:off x="2426821" y="4655884"/>
            <a:ext cx="845103" cy="461665"/>
          </a:xfrm>
          <a:prstGeom prst="rect">
            <a:avLst/>
          </a:prstGeom>
        </p:spPr>
        <p:txBody>
          <a:bodyPr wrap="none">
            <a:spAutoFit/>
          </a:bodyPr>
          <a:lstStyle/>
          <a:p>
            <a:r>
              <a:rPr lang="en-US" sz="2400" dirty="0"/>
              <a:t>smile</a:t>
            </a:r>
          </a:p>
        </p:txBody>
      </p:sp>
      <p:sp>
        <p:nvSpPr>
          <p:cNvPr id="25" name="Rectangle 24"/>
          <p:cNvSpPr/>
          <p:nvPr/>
        </p:nvSpPr>
        <p:spPr>
          <a:xfrm>
            <a:off x="5634045" y="4656648"/>
            <a:ext cx="923907" cy="461665"/>
          </a:xfrm>
          <a:prstGeom prst="rect">
            <a:avLst/>
          </a:prstGeom>
        </p:spPr>
        <p:txBody>
          <a:bodyPr wrap="none">
            <a:spAutoFit/>
          </a:bodyPr>
          <a:lstStyle/>
          <a:p>
            <a:r>
              <a:rPr lang="en-US" sz="2400" dirty="0"/>
              <a:t>frown</a:t>
            </a:r>
          </a:p>
        </p:txBody>
      </p:sp>
      <p:sp>
        <p:nvSpPr>
          <p:cNvPr id="26" name="Rectangle 25"/>
          <p:cNvSpPr/>
          <p:nvPr/>
        </p:nvSpPr>
        <p:spPr>
          <a:xfrm>
            <a:off x="8488193" y="4655884"/>
            <a:ext cx="1726755" cy="461665"/>
          </a:xfrm>
          <a:prstGeom prst="rect">
            <a:avLst/>
          </a:prstGeom>
        </p:spPr>
        <p:txBody>
          <a:bodyPr wrap="none">
            <a:spAutoFit/>
          </a:bodyPr>
          <a:lstStyle/>
          <a:p>
            <a:r>
              <a:rPr lang="en-US" sz="2400" dirty="0"/>
              <a:t>open mouth</a:t>
            </a:r>
          </a:p>
        </p:txBody>
      </p:sp>
      <p:pic>
        <p:nvPicPr>
          <p:cNvPr id="28" name="Picture 27"/>
          <p:cNvPicPr>
            <a:picLocks noChangeAspect="1"/>
          </p:cNvPicPr>
          <p:nvPr/>
        </p:nvPicPr>
        <p:blipFill>
          <a:blip r:embed="rId12"/>
          <a:stretch>
            <a:fillRect/>
          </a:stretch>
        </p:blipFill>
        <p:spPr>
          <a:xfrm>
            <a:off x="7267303" y="569287"/>
            <a:ext cx="904450" cy="734635"/>
          </a:xfrm>
          <a:prstGeom prst="rect">
            <a:avLst/>
          </a:prstGeom>
        </p:spPr>
      </p:pic>
      <p:sp>
        <p:nvSpPr>
          <p:cNvPr id="27" name="Rectangle 26"/>
          <p:cNvSpPr/>
          <p:nvPr/>
        </p:nvSpPr>
        <p:spPr>
          <a:xfrm>
            <a:off x="3735280" y="6485545"/>
            <a:ext cx="341760" cy="276999"/>
          </a:xfrm>
          <a:prstGeom prst="rect">
            <a:avLst/>
          </a:prstGeom>
        </p:spPr>
        <p:txBody>
          <a:bodyPr wrap="none">
            <a:spAutoFit/>
          </a:bodyPr>
          <a:lstStyle/>
          <a:p>
            <a:r>
              <a:rPr lang="en-US" sz="1200" b="1" dirty="0">
                <a:solidFill>
                  <a:prstClr val="black"/>
                </a:solidFill>
              </a:rPr>
              <a:t>10</a:t>
            </a:r>
            <a:endParaRPr lang="en-US" sz="1200" b="1" dirty="0"/>
          </a:p>
        </p:txBody>
      </p:sp>
      <p:sp>
        <p:nvSpPr>
          <p:cNvPr id="29" name="Rectangle 28"/>
          <p:cNvSpPr/>
          <p:nvPr/>
        </p:nvSpPr>
        <p:spPr>
          <a:xfrm>
            <a:off x="6968623" y="6517264"/>
            <a:ext cx="341760" cy="276999"/>
          </a:xfrm>
          <a:prstGeom prst="rect">
            <a:avLst/>
          </a:prstGeom>
        </p:spPr>
        <p:txBody>
          <a:bodyPr wrap="none">
            <a:spAutoFit/>
          </a:bodyPr>
          <a:lstStyle/>
          <a:p>
            <a:r>
              <a:rPr lang="en-US" sz="1200" b="1" dirty="0">
                <a:solidFill>
                  <a:prstClr val="black"/>
                </a:solidFill>
              </a:rPr>
              <a:t>10</a:t>
            </a:r>
            <a:endParaRPr lang="en-US" sz="1200" b="1" dirty="0"/>
          </a:p>
        </p:txBody>
      </p:sp>
      <p:sp>
        <p:nvSpPr>
          <p:cNvPr id="30" name="Rectangle 29"/>
          <p:cNvSpPr/>
          <p:nvPr/>
        </p:nvSpPr>
        <p:spPr>
          <a:xfrm>
            <a:off x="10172553" y="6517263"/>
            <a:ext cx="341760" cy="276999"/>
          </a:xfrm>
          <a:prstGeom prst="rect">
            <a:avLst/>
          </a:prstGeom>
        </p:spPr>
        <p:txBody>
          <a:bodyPr wrap="none">
            <a:spAutoFit/>
          </a:bodyPr>
          <a:lstStyle/>
          <a:p>
            <a:r>
              <a:rPr lang="en-US" sz="1200" b="1" dirty="0">
                <a:solidFill>
                  <a:prstClr val="black"/>
                </a:solidFill>
              </a:rPr>
              <a:t>10</a:t>
            </a:r>
            <a:endParaRPr lang="en-US" sz="1200" b="1" dirty="0"/>
          </a:p>
        </p:txBody>
      </p:sp>
    </p:spTree>
    <p:extLst>
      <p:ext uri="{BB962C8B-B14F-4D97-AF65-F5344CB8AC3E}">
        <p14:creationId xmlns:p14="http://schemas.microsoft.com/office/powerpoint/2010/main" val="3721988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FFFA1-1F5D-42FC-B181-0B88CE8017A4}"/>
              </a:ext>
            </a:extLst>
          </p:cNvPr>
          <p:cNvSpPr>
            <a:spLocks noGrp="1"/>
          </p:cNvSpPr>
          <p:nvPr>
            <p:ph type="title"/>
          </p:nvPr>
        </p:nvSpPr>
        <p:spPr/>
        <p:txBody>
          <a:bodyPr/>
          <a:lstStyle/>
          <a:p>
            <a:endParaRPr lang="en-US"/>
          </a:p>
        </p:txBody>
      </p:sp>
      <p:pic>
        <p:nvPicPr>
          <p:cNvPr id="1026" name="Picture 2" descr="Image result for happy fish gif">
            <a:extLst>
              <a:ext uri="{FF2B5EF4-FFF2-40B4-BE49-F238E27FC236}">
                <a16:creationId xmlns:a16="http://schemas.microsoft.com/office/drawing/2014/main" id="{E4734C8C-2C16-4C7D-8D4C-EC74670749A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8296" y="879819"/>
            <a:ext cx="7209182" cy="5406887"/>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E06F8CB0-AD3F-4428-9A02-3492F819FA84}"/>
              </a:ext>
            </a:extLst>
          </p:cNvPr>
          <p:cNvPicPr>
            <a:picLocks noGrp="1" noChangeAspect="1"/>
          </p:cNvPicPr>
          <p:nvPr>
            <p:ph idx="1"/>
          </p:nvPr>
        </p:nvPicPr>
        <p:blipFill>
          <a:blip r:embed="rId5"/>
          <a:stretch>
            <a:fillRect/>
          </a:stretch>
        </p:blipFill>
        <p:spPr>
          <a:xfrm>
            <a:off x="6961325" y="4615621"/>
            <a:ext cx="4289771" cy="1866900"/>
          </a:xfrm>
          <a:prstGeom prst="rect">
            <a:avLst/>
          </a:prstGeom>
        </p:spPr>
      </p:pic>
    </p:spTree>
    <p:extLst>
      <p:ext uri="{BB962C8B-B14F-4D97-AF65-F5344CB8AC3E}">
        <p14:creationId xmlns:p14="http://schemas.microsoft.com/office/powerpoint/2010/main" val="58326398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FFFA1-1F5D-42FC-B181-0B88CE8017A4}"/>
              </a:ext>
            </a:extLst>
          </p:cNvPr>
          <p:cNvSpPr>
            <a:spLocks noGrp="1"/>
          </p:cNvSpPr>
          <p:nvPr>
            <p:ph type="title"/>
          </p:nvPr>
        </p:nvSpPr>
        <p:spPr/>
        <p:txBody>
          <a:bodyPr/>
          <a:lstStyle/>
          <a:p>
            <a:endParaRPr lang="en-US"/>
          </a:p>
        </p:txBody>
      </p:sp>
      <p:pic>
        <p:nvPicPr>
          <p:cNvPr id="1026" name="Picture 2" descr="Image result for happy fish gif">
            <a:extLst>
              <a:ext uri="{FF2B5EF4-FFF2-40B4-BE49-F238E27FC236}">
                <a16:creationId xmlns:a16="http://schemas.microsoft.com/office/drawing/2014/main" id="{E4734C8C-2C16-4C7D-8D4C-EC74670749A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8296" y="879819"/>
            <a:ext cx="7209182" cy="5406887"/>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E06F8CB0-AD3F-4428-9A02-3492F819FA84}"/>
              </a:ext>
            </a:extLst>
          </p:cNvPr>
          <p:cNvPicPr>
            <a:picLocks noGrp="1" noChangeAspect="1"/>
          </p:cNvPicPr>
          <p:nvPr>
            <p:ph idx="1"/>
          </p:nvPr>
        </p:nvPicPr>
        <p:blipFill>
          <a:blip r:embed="rId5"/>
          <a:stretch>
            <a:fillRect/>
          </a:stretch>
        </p:blipFill>
        <p:spPr>
          <a:xfrm>
            <a:off x="6961325" y="4615621"/>
            <a:ext cx="4289771" cy="1866900"/>
          </a:xfrm>
          <a:prstGeom prst="rect">
            <a:avLst/>
          </a:prstGeom>
        </p:spPr>
      </p:pic>
    </p:spTree>
    <p:extLst>
      <p:ext uri="{BB962C8B-B14F-4D97-AF65-F5344CB8AC3E}">
        <p14:creationId xmlns:p14="http://schemas.microsoft.com/office/powerpoint/2010/main" val="47342722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7916F-6ECC-4E30-B3D1-5A3ECEE51FFD}"/>
              </a:ext>
            </a:extLst>
          </p:cNvPr>
          <p:cNvSpPr>
            <a:spLocks noGrp="1"/>
          </p:cNvSpPr>
          <p:nvPr>
            <p:ph type="title"/>
          </p:nvPr>
        </p:nvSpPr>
        <p:spPr/>
        <p:txBody>
          <a:bodyPr/>
          <a:lstStyle/>
          <a:p>
            <a:endParaRPr lang="en-US"/>
          </a:p>
        </p:txBody>
      </p:sp>
      <p:pic>
        <p:nvPicPr>
          <p:cNvPr id="4" name="Content Placeholder 3">
            <a:hlinkClick r:id="rId3" action="ppaction://hlinksldjump"/>
            <a:extLst>
              <a:ext uri="{FF2B5EF4-FFF2-40B4-BE49-F238E27FC236}">
                <a16:creationId xmlns:a16="http://schemas.microsoft.com/office/drawing/2014/main" id="{35CC3CBE-13DB-4593-B652-04F4D9961B88}"/>
              </a:ext>
            </a:extLst>
          </p:cNvPr>
          <p:cNvPicPr>
            <a:picLocks noGrp="1" noChangeAspect="1"/>
          </p:cNvPicPr>
          <p:nvPr>
            <p:ph idx="1"/>
          </p:nvPr>
        </p:nvPicPr>
        <p:blipFill>
          <a:blip r:embed="rId4"/>
          <a:stretch>
            <a:fillRect/>
          </a:stretch>
        </p:blipFill>
        <p:spPr>
          <a:xfrm>
            <a:off x="838200" y="4503841"/>
            <a:ext cx="4042948" cy="1857375"/>
          </a:xfrm>
          <a:prstGeom prst="rect">
            <a:avLst/>
          </a:prstGeom>
        </p:spPr>
      </p:pic>
      <p:pic>
        <p:nvPicPr>
          <p:cNvPr id="2050" name="Picture 2" descr="Image result for sad fish gif">
            <a:extLst>
              <a:ext uri="{FF2B5EF4-FFF2-40B4-BE49-F238E27FC236}">
                <a16:creationId xmlns:a16="http://schemas.microsoft.com/office/drawing/2014/main" id="{51DE7A37-D192-4F61-9E6B-309F1417761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30437" y="1027906"/>
            <a:ext cx="6117362" cy="340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41310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voltage.wav"/>
          </p:stSnd>
        </p:sndAc>
      </p:transition>
    </mc:Choice>
    <mc:Fallback xmlns="">
      <p:transition spd="slow">
        <p:sndAc>
          <p:stSnd>
            <p:snd r:embed="rId6" name="voltage.wav"/>
          </p:stSnd>
        </p:sndAc>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8624" y="1225622"/>
            <a:ext cx="7754752" cy="707886"/>
          </a:xfrm>
          <a:prstGeom prst="rect">
            <a:avLst/>
          </a:prstGeom>
        </p:spPr>
        <p:txBody>
          <a:bodyPr wrap="none">
            <a:spAutoFit/>
          </a:bodyPr>
          <a:lstStyle/>
          <a:p>
            <a:r>
              <a:rPr lang="en-US" sz="4000" dirty="0"/>
              <a:t>Who helps solve Mr. Fish’s problem?</a:t>
            </a:r>
          </a:p>
        </p:txBody>
      </p:sp>
      <p:cxnSp>
        <p:nvCxnSpPr>
          <p:cNvPr id="12" name="Straight Connector 11"/>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stretch>
            <a:fillRect/>
          </a:stretch>
        </p:blipFill>
        <p:spPr>
          <a:xfrm>
            <a:off x="2320749" y="1877796"/>
            <a:ext cx="7325743" cy="2359137"/>
          </a:xfrm>
          <a:prstGeom prst="rect">
            <a:avLst/>
          </a:prstGeom>
        </p:spPr>
      </p:pic>
      <p:sp>
        <p:nvSpPr>
          <p:cNvPr id="15" name="TextBox 14"/>
          <p:cNvSpPr txBox="1"/>
          <p:nvPr/>
        </p:nvSpPr>
        <p:spPr>
          <a:xfrm>
            <a:off x="5557798" y="2120669"/>
            <a:ext cx="851643" cy="461665"/>
          </a:xfrm>
          <a:prstGeom prst="rect">
            <a:avLst/>
          </a:prstGeom>
          <a:noFill/>
        </p:spPr>
        <p:txBody>
          <a:bodyPr wrap="none" rtlCol="0">
            <a:spAutoFit/>
          </a:bodyPr>
          <a:lstStyle/>
          <a:p>
            <a:r>
              <a:rPr lang="en-US" sz="2400" dirty="0"/>
              <a:t>helps</a:t>
            </a:r>
          </a:p>
        </p:txBody>
      </p:sp>
      <p:sp>
        <p:nvSpPr>
          <p:cNvPr id="16" name="TextBox 15"/>
          <p:cNvSpPr txBox="1"/>
          <p:nvPr/>
        </p:nvSpPr>
        <p:spPr>
          <a:xfrm>
            <a:off x="7904572" y="2101732"/>
            <a:ext cx="1163588" cy="461665"/>
          </a:xfrm>
          <a:prstGeom prst="rect">
            <a:avLst/>
          </a:prstGeom>
          <a:noFill/>
        </p:spPr>
        <p:txBody>
          <a:bodyPr wrap="none" rtlCol="0">
            <a:spAutoFit/>
          </a:bodyPr>
          <a:lstStyle/>
          <a:p>
            <a:r>
              <a:rPr lang="en-US" sz="2400" dirty="0"/>
              <a:t>Mr. Fish</a:t>
            </a:r>
          </a:p>
        </p:txBody>
      </p:sp>
      <p:pic>
        <p:nvPicPr>
          <p:cNvPr id="19" name="Picture 18"/>
          <p:cNvPicPr>
            <a:picLocks noChangeAspect="1"/>
          </p:cNvPicPr>
          <p:nvPr/>
        </p:nvPicPr>
        <p:blipFill>
          <a:blip r:embed="rId3"/>
          <a:stretch>
            <a:fillRect/>
          </a:stretch>
        </p:blipFill>
        <p:spPr>
          <a:xfrm>
            <a:off x="2697887" y="505928"/>
            <a:ext cx="874295" cy="761542"/>
          </a:xfrm>
          <a:prstGeom prst="rect">
            <a:avLst/>
          </a:prstGeom>
        </p:spPr>
      </p:pic>
      <p:pic>
        <p:nvPicPr>
          <p:cNvPr id="20" name="Picture 19"/>
          <p:cNvPicPr>
            <a:picLocks noChangeAspect="1"/>
          </p:cNvPicPr>
          <p:nvPr/>
        </p:nvPicPr>
        <p:blipFill>
          <a:blip r:embed="rId4"/>
          <a:stretch>
            <a:fillRect/>
          </a:stretch>
        </p:blipFill>
        <p:spPr>
          <a:xfrm>
            <a:off x="1863293" y="547776"/>
            <a:ext cx="809949" cy="780388"/>
          </a:xfrm>
          <a:prstGeom prst="rect">
            <a:avLst/>
          </a:prstGeom>
        </p:spPr>
      </p:pic>
      <p:pic>
        <p:nvPicPr>
          <p:cNvPr id="10" name="Picture 9"/>
          <p:cNvPicPr>
            <a:picLocks noChangeAspect="1"/>
          </p:cNvPicPr>
          <p:nvPr/>
        </p:nvPicPr>
        <p:blipFill>
          <a:blip r:embed="rId5"/>
          <a:stretch>
            <a:fillRect/>
          </a:stretch>
        </p:blipFill>
        <p:spPr>
          <a:xfrm>
            <a:off x="6036042" y="520421"/>
            <a:ext cx="1132468" cy="778946"/>
          </a:xfrm>
          <a:prstGeom prst="rect">
            <a:avLst/>
          </a:prstGeom>
        </p:spPr>
      </p:pic>
      <p:pic>
        <p:nvPicPr>
          <p:cNvPr id="11" name="Picture 10"/>
          <p:cNvPicPr>
            <a:picLocks noChangeAspect="1"/>
          </p:cNvPicPr>
          <p:nvPr/>
        </p:nvPicPr>
        <p:blipFill>
          <a:blip r:embed="rId5"/>
          <a:stretch>
            <a:fillRect/>
          </a:stretch>
        </p:blipFill>
        <p:spPr>
          <a:xfrm>
            <a:off x="7723900" y="2780299"/>
            <a:ext cx="1524933" cy="1048896"/>
          </a:xfrm>
          <a:prstGeom prst="rect">
            <a:avLst/>
          </a:prstGeom>
        </p:spPr>
      </p:pic>
      <p:sp>
        <p:nvSpPr>
          <p:cNvPr id="18" name="TextBox 6"/>
          <p:cNvSpPr txBox="1"/>
          <p:nvPr/>
        </p:nvSpPr>
        <p:spPr>
          <a:xfrm>
            <a:off x="10633333" y="324350"/>
            <a:ext cx="132504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11</a:t>
            </a:r>
          </a:p>
          <a:p>
            <a:r>
              <a:rPr lang="en-US" dirty="0"/>
              <a:t>Level 2</a:t>
            </a:r>
          </a:p>
        </p:txBody>
      </p:sp>
      <p:pic>
        <p:nvPicPr>
          <p:cNvPr id="22" name="Picture 21"/>
          <p:cNvPicPr>
            <a:picLocks noChangeAspect="1"/>
          </p:cNvPicPr>
          <p:nvPr/>
        </p:nvPicPr>
        <p:blipFill>
          <a:blip r:embed="rId6"/>
          <a:stretch>
            <a:fillRect/>
          </a:stretch>
        </p:blipFill>
        <p:spPr>
          <a:xfrm>
            <a:off x="5222929" y="2646548"/>
            <a:ext cx="1363850" cy="1369993"/>
          </a:xfrm>
          <a:prstGeom prst="rect">
            <a:avLst/>
          </a:prstGeom>
        </p:spPr>
      </p:pic>
      <p:pic>
        <p:nvPicPr>
          <p:cNvPr id="23" name="Picture 22"/>
          <p:cNvPicPr>
            <a:picLocks noChangeAspect="1"/>
          </p:cNvPicPr>
          <p:nvPr/>
        </p:nvPicPr>
        <p:blipFill>
          <a:blip r:embed="rId6"/>
          <a:stretch>
            <a:fillRect/>
          </a:stretch>
        </p:blipFill>
        <p:spPr>
          <a:xfrm>
            <a:off x="3819591" y="547776"/>
            <a:ext cx="842018" cy="845811"/>
          </a:xfrm>
          <a:prstGeom prst="rect">
            <a:avLst/>
          </a:prstGeom>
        </p:spPr>
      </p:pic>
      <p:pic>
        <p:nvPicPr>
          <p:cNvPr id="24" name="Picture 23"/>
          <p:cNvPicPr>
            <a:picLocks noChangeAspect="1"/>
          </p:cNvPicPr>
          <p:nvPr/>
        </p:nvPicPr>
        <p:blipFill>
          <a:blip r:embed="rId7"/>
          <a:stretch>
            <a:fillRect/>
          </a:stretch>
        </p:blipFill>
        <p:spPr>
          <a:xfrm>
            <a:off x="8194028" y="512582"/>
            <a:ext cx="1054805" cy="805487"/>
          </a:xfrm>
          <a:prstGeom prst="rect">
            <a:avLst/>
          </a:prstGeom>
        </p:spPr>
      </p:pic>
      <p:pic>
        <p:nvPicPr>
          <p:cNvPr id="17" name="Picture 16"/>
          <p:cNvPicPr>
            <a:picLocks noChangeAspect="1"/>
          </p:cNvPicPr>
          <p:nvPr/>
        </p:nvPicPr>
        <p:blipFill>
          <a:blip r:embed="rId8"/>
          <a:stretch>
            <a:fillRect/>
          </a:stretch>
        </p:blipFill>
        <p:spPr>
          <a:xfrm>
            <a:off x="1824578" y="4496477"/>
            <a:ext cx="2281984" cy="2281984"/>
          </a:xfrm>
          <a:prstGeom prst="rect">
            <a:avLst/>
          </a:prstGeom>
        </p:spPr>
      </p:pic>
      <p:pic>
        <p:nvPicPr>
          <p:cNvPr id="2" name="Picture 1"/>
          <p:cNvPicPr>
            <a:picLocks noChangeAspect="1"/>
          </p:cNvPicPr>
          <p:nvPr/>
        </p:nvPicPr>
        <p:blipFill>
          <a:blip r:embed="rId9"/>
          <a:stretch>
            <a:fillRect/>
          </a:stretch>
        </p:blipFill>
        <p:spPr>
          <a:xfrm>
            <a:off x="4843570" y="4493041"/>
            <a:ext cx="2280102" cy="2280102"/>
          </a:xfrm>
          <a:prstGeom prst="rect">
            <a:avLst/>
          </a:prstGeom>
        </p:spPr>
      </p:pic>
      <p:pic>
        <p:nvPicPr>
          <p:cNvPr id="21" name="Picture 20"/>
          <p:cNvPicPr>
            <a:picLocks noChangeAspect="1"/>
          </p:cNvPicPr>
          <p:nvPr/>
        </p:nvPicPr>
        <p:blipFill>
          <a:blip r:embed="rId8"/>
          <a:stretch>
            <a:fillRect/>
          </a:stretch>
        </p:blipFill>
        <p:spPr>
          <a:xfrm>
            <a:off x="7764512" y="4490339"/>
            <a:ext cx="2281984" cy="2281984"/>
          </a:xfrm>
          <a:prstGeom prst="rect">
            <a:avLst/>
          </a:prstGeom>
        </p:spPr>
      </p:pic>
      <p:pic>
        <p:nvPicPr>
          <p:cNvPr id="25" name="Picture 24">
            <a:hlinkClick r:id="rId10" action="ppaction://hlinksldjump"/>
          </p:cNvPr>
          <p:cNvPicPr>
            <a:picLocks noChangeAspect="1"/>
          </p:cNvPicPr>
          <p:nvPr/>
        </p:nvPicPr>
        <p:blipFill>
          <a:blip r:embed="rId11"/>
          <a:stretch>
            <a:fillRect/>
          </a:stretch>
        </p:blipFill>
        <p:spPr>
          <a:xfrm>
            <a:off x="2334377" y="5301959"/>
            <a:ext cx="1262387" cy="1188850"/>
          </a:xfrm>
          <a:prstGeom prst="rect">
            <a:avLst/>
          </a:prstGeom>
        </p:spPr>
      </p:pic>
      <p:pic>
        <p:nvPicPr>
          <p:cNvPr id="26" name="Picture 25">
            <a:hlinkClick r:id="rId10"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22929" y="5323110"/>
            <a:ext cx="1556932" cy="1167699"/>
          </a:xfrm>
          <a:prstGeom prst="rect">
            <a:avLst/>
          </a:prstGeom>
        </p:spPr>
      </p:pic>
      <p:pic>
        <p:nvPicPr>
          <p:cNvPr id="27" name="Picture 26">
            <a:hlinkClick r:id="rId13" action="ppaction://hlinksldjump"/>
          </p:cNvPr>
          <p:cNvPicPr>
            <a:picLocks noChangeAspect="1"/>
          </p:cNvPicPr>
          <p:nvPr/>
        </p:nvPicPr>
        <p:blipFill>
          <a:blip r:embed="rId14"/>
          <a:stretch>
            <a:fillRect/>
          </a:stretch>
        </p:blipFill>
        <p:spPr>
          <a:xfrm>
            <a:off x="8106076" y="5130959"/>
            <a:ext cx="1702536" cy="1455393"/>
          </a:xfrm>
          <a:prstGeom prst="rect">
            <a:avLst/>
          </a:prstGeom>
        </p:spPr>
      </p:pic>
      <p:sp>
        <p:nvSpPr>
          <p:cNvPr id="28" name="Rectangle 27"/>
          <p:cNvSpPr/>
          <p:nvPr/>
        </p:nvSpPr>
        <p:spPr>
          <a:xfrm>
            <a:off x="2608875" y="4699767"/>
            <a:ext cx="811441" cy="461665"/>
          </a:xfrm>
          <a:prstGeom prst="rect">
            <a:avLst/>
          </a:prstGeom>
        </p:spPr>
        <p:txBody>
          <a:bodyPr wrap="none">
            <a:spAutoFit/>
          </a:bodyPr>
          <a:lstStyle/>
          <a:p>
            <a:r>
              <a:rPr lang="en-US" sz="2400" dirty="0"/>
              <a:t>Clam</a:t>
            </a:r>
          </a:p>
        </p:txBody>
      </p:sp>
      <p:sp>
        <p:nvSpPr>
          <p:cNvPr id="29" name="Rectangle 28"/>
          <p:cNvSpPr/>
          <p:nvPr/>
        </p:nvSpPr>
        <p:spPr>
          <a:xfrm>
            <a:off x="5433127" y="4680202"/>
            <a:ext cx="1223605" cy="461665"/>
          </a:xfrm>
          <a:prstGeom prst="rect">
            <a:avLst/>
          </a:prstGeom>
        </p:spPr>
        <p:txBody>
          <a:bodyPr wrap="none">
            <a:spAutoFit/>
          </a:bodyPr>
          <a:lstStyle/>
          <a:p>
            <a:r>
              <a:rPr lang="en-US" sz="2400" dirty="0"/>
              <a:t>Octopus</a:t>
            </a:r>
          </a:p>
        </p:txBody>
      </p:sp>
      <p:sp>
        <p:nvSpPr>
          <p:cNvPr id="30" name="TextBox 29"/>
          <p:cNvSpPr txBox="1"/>
          <p:nvPr/>
        </p:nvSpPr>
        <p:spPr>
          <a:xfrm>
            <a:off x="8054236" y="4717967"/>
            <a:ext cx="1728358" cy="461665"/>
          </a:xfrm>
          <a:prstGeom prst="rect">
            <a:avLst/>
          </a:prstGeom>
          <a:noFill/>
        </p:spPr>
        <p:txBody>
          <a:bodyPr wrap="none" rtlCol="0">
            <a:spAutoFit/>
          </a:bodyPr>
          <a:lstStyle/>
          <a:p>
            <a:r>
              <a:rPr lang="en-US" sz="2400" dirty="0"/>
              <a:t>Another fish</a:t>
            </a:r>
          </a:p>
        </p:txBody>
      </p:sp>
      <p:sp>
        <p:nvSpPr>
          <p:cNvPr id="31" name="Rectangle 30"/>
          <p:cNvSpPr/>
          <p:nvPr/>
        </p:nvSpPr>
        <p:spPr>
          <a:xfrm>
            <a:off x="3819591" y="6495324"/>
            <a:ext cx="341760" cy="276999"/>
          </a:xfrm>
          <a:prstGeom prst="rect">
            <a:avLst/>
          </a:prstGeom>
        </p:spPr>
        <p:txBody>
          <a:bodyPr wrap="none">
            <a:spAutoFit/>
          </a:bodyPr>
          <a:lstStyle/>
          <a:p>
            <a:r>
              <a:rPr lang="en-US" sz="1200" b="1" dirty="0">
                <a:solidFill>
                  <a:prstClr val="black"/>
                </a:solidFill>
              </a:rPr>
              <a:t>11</a:t>
            </a:r>
            <a:endParaRPr lang="en-US" sz="1200" b="1" dirty="0"/>
          </a:p>
        </p:txBody>
      </p:sp>
      <p:sp>
        <p:nvSpPr>
          <p:cNvPr id="32" name="Rectangle 31"/>
          <p:cNvSpPr/>
          <p:nvPr/>
        </p:nvSpPr>
        <p:spPr>
          <a:xfrm>
            <a:off x="6826750" y="6533163"/>
            <a:ext cx="341760" cy="276999"/>
          </a:xfrm>
          <a:prstGeom prst="rect">
            <a:avLst/>
          </a:prstGeom>
        </p:spPr>
        <p:txBody>
          <a:bodyPr wrap="none">
            <a:spAutoFit/>
          </a:bodyPr>
          <a:lstStyle/>
          <a:p>
            <a:r>
              <a:rPr lang="en-US" sz="1200" b="1" dirty="0">
                <a:solidFill>
                  <a:prstClr val="black"/>
                </a:solidFill>
              </a:rPr>
              <a:t>11</a:t>
            </a:r>
            <a:endParaRPr lang="en-US" sz="1200" b="1" dirty="0"/>
          </a:p>
        </p:txBody>
      </p:sp>
      <p:sp>
        <p:nvSpPr>
          <p:cNvPr id="33" name="Rectangle 32"/>
          <p:cNvSpPr/>
          <p:nvPr/>
        </p:nvSpPr>
        <p:spPr>
          <a:xfrm>
            <a:off x="9756772" y="6537678"/>
            <a:ext cx="341760" cy="276999"/>
          </a:xfrm>
          <a:prstGeom prst="rect">
            <a:avLst/>
          </a:prstGeom>
        </p:spPr>
        <p:txBody>
          <a:bodyPr wrap="none">
            <a:spAutoFit/>
          </a:bodyPr>
          <a:lstStyle/>
          <a:p>
            <a:r>
              <a:rPr lang="en-US" sz="1200" b="1" dirty="0">
                <a:solidFill>
                  <a:prstClr val="black"/>
                </a:solidFill>
              </a:rPr>
              <a:t>11</a:t>
            </a:r>
            <a:endParaRPr lang="en-US" sz="1200" b="1" dirty="0"/>
          </a:p>
        </p:txBody>
      </p:sp>
    </p:spTree>
    <p:extLst>
      <p:ext uri="{BB962C8B-B14F-4D97-AF65-F5344CB8AC3E}">
        <p14:creationId xmlns:p14="http://schemas.microsoft.com/office/powerpoint/2010/main" val="3985413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FFFA1-1F5D-42FC-B181-0B88CE8017A4}"/>
              </a:ext>
            </a:extLst>
          </p:cNvPr>
          <p:cNvSpPr>
            <a:spLocks noGrp="1"/>
          </p:cNvSpPr>
          <p:nvPr>
            <p:ph type="title"/>
          </p:nvPr>
        </p:nvSpPr>
        <p:spPr/>
        <p:txBody>
          <a:bodyPr/>
          <a:lstStyle/>
          <a:p>
            <a:endParaRPr lang="en-US"/>
          </a:p>
        </p:txBody>
      </p:sp>
      <p:pic>
        <p:nvPicPr>
          <p:cNvPr id="1026" name="Picture 2" descr="Image result for happy fish gif">
            <a:extLst>
              <a:ext uri="{FF2B5EF4-FFF2-40B4-BE49-F238E27FC236}">
                <a16:creationId xmlns:a16="http://schemas.microsoft.com/office/drawing/2014/main" id="{E4734C8C-2C16-4C7D-8D4C-EC74670749A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8296" y="879819"/>
            <a:ext cx="7209182" cy="5406887"/>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E06F8CB0-AD3F-4428-9A02-3492F819FA84}"/>
              </a:ext>
            </a:extLst>
          </p:cNvPr>
          <p:cNvPicPr>
            <a:picLocks noGrp="1" noChangeAspect="1"/>
          </p:cNvPicPr>
          <p:nvPr>
            <p:ph idx="1"/>
          </p:nvPr>
        </p:nvPicPr>
        <p:blipFill>
          <a:blip r:embed="rId5"/>
          <a:stretch>
            <a:fillRect/>
          </a:stretch>
        </p:blipFill>
        <p:spPr>
          <a:xfrm>
            <a:off x="6961325" y="4615621"/>
            <a:ext cx="4289771" cy="1866900"/>
          </a:xfrm>
          <a:prstGeom prst="rect">
            <a:avLst/>
          </a:prstGeom>
        </p:spPr>
      </p:pic>
    </p:spTree>
    <p:extLst>
      <p:ext uri="{BB962C8B-B14F-4D97-AF65-F5344CB8AC3E}">
        <p14:creationId xmlns:p14="http://schemas.microsoft.com/office/powerpoint/2010/main" val="100993214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7916F-6ECC-4E30-B3D1-5A3ECEE51FFD}"/>
              </a:ext>
            </a:extLst>
          </p:cNvPr>
          <p:cNvSpPr>
            <a:spLocks noGrp="1"/>
          </p:cNvSpPr>
          <p:nvPr>
            <p:ph type="title"/>
          </p:nvPr>
        </p:nvSpPr>
        <p:spPr/>
        <p:txBody>
          <a:bodyPr/>
          <a:lstStyle/>
          <a:p>
            <a:endParaRPr lang="en-US"/>
          </a:p>
        </p:txBody>
      </p:sp>
      <p:pic>
        <p:nvPicPr>
          <p:cNvPr id="4" name="Content Placeholder 3">
            <a:hlinkClick r:id="rId3" action="ppaction://hlinksldjump"/>
            <a:extLst>
              <a:ext uri="{FF2B5EF4-FFF2-40B4-BE49-F238E27FC236}">
                <a16:creationId xmlns:a16="http://schemas.microsoft.com/office/drawing/2014/main" id="{35CC3CBE-13DB-4593-B652-04F4D9961B88}"/>
              </a:ext>
            </a:extLst>
          </p:cNvPr>
          <p:cNvPicPr>
            <a:picLocks noGrp="1" noChangeAspect="1"/>
          </p:cNvPicPr>
          <p:nvPr>
            <p:ph idx="1"/>
          </p:nvPr>
        </p:nvPicPr>
        <p:blipFill>
          <a:blip r:embed="rId4"/>
          <a:stretch>
            <a:fillRect/>
          </a:stretch>
        </p:blipFill>
        <p:spPr>
          <a:xfrm>
            <a:off x="838200" y="4503841"/>
            <a:ext cx="4042948" cy="1857375"/>
          </a:xfrm>
          <a:prstGeom prst="rect">
            <a:avLst/>
          </a:prstGeom>
        </p:spPr>
      </p:pic>
      <p:pic>
        <p:nvPicPr>
          <p:cNvPr id="2050" name="Picture 2" descr="Image result for sad fish gif">
            <a:extLst>
              <a:ext uri="{FF2B5EF4-FFF2-40B4-BE49-F238E27FC236}">
                <a16:creationId xmlns:a16="http://schemas.microsoft.com/office/drawing/2014/main" id="{51DE7A37-D192-4F61-9E6B-309F1417761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30437" y="1027906"/>
            <a:ext cx="6117362" cy="340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50677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voltage.wav"/>
          </p:stSnd>
        </p:sndAc>
      </p:transition>
    </mc:Choice>
    <mc:Fallback xmlns="">
      <p:transition spd="slow">
        <p:sndAc>
          <p:stSnd>
            <p:snd r:embed="rId6" name="voltage.wav"/>
          </p:stSnd>
        </p:sndAc>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944576" y="1247439"/>
            <a:ext cx="8646213" cy="707886"/>
          </a:xfrm>
          <a:prstGeom prst="rect">
            <a:avLst/>
          </a:prstGeom>
        </p:spPr>
        <p:txBody>
          <a:bodyPr wrap="none">
            <a:spAutoFit/>
          </a:bodyPr>
          <a:lstStyle/>
          <a:p>
            <a:r>
              <a:rPr lang="en-US" sz="4000" dirty="0"/>
              <a:t>How did silver fish make Mr. Fish happy?</a:t>
            </a:r>
          </a:p>
        </p:txBody>
      </p:sp>
      <p:cxnSp>
        <p:nvCxnSpPr>
          <p:cNvPr id="15" name="Straight Connector 14"/>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stretch>
            <a:fillRect/>
          </a:stretch>
        </p:blipFill>
        <p:spPr>
          <a:xfrm>
            <a:off x="2519006" y="1867130"/>
            <a:ext cx="7325743" cy="2359137"/>
          </a:xfrm>
          <a:prstGeom prst="rect">
            <a:avLst/>
          </a:prstGeom>
        </p:spPr>
      </p:pic>
      <p:sp>
        <p:nvSpPr>
          <p:cNvPr id="17" name="TextBox 16"/>
          <p:cNvSpPr txBox="1"/>
          <p:nvPr/>
        </p:nvSpPr>
        <p:spPr>
          <a:xfrm>
            <a:off x="8095439" y="2104339"/>
            <a:ext cx="1163588" cy="461665"/>
          </a:xfrm>
          <a:prstGeom prst="rect">
            <a:avLst/>
          </a:prstGeom>
          <a:noFill/>
        </p:spPr>
        <p:txBody>
          <a:bodyPr wrap="none" rtlCol="0">
            <a:spAutoFit/>
          </a:bodyPr>
          <a:lstStyle/>
          <a:p>
            <a:r>
              <a:rPr lang="en-US" sz="2400" dirty="0"/>
              <a:t>Mr. Fish</a:t>
            </a:r>
          </a:p>
        </p:txBody>
      </p:sp>
      <p:sp>
        <p:nvSpPr>
          <p:cNvPr id="2" name="Rectangle 1"/>
          <p:cNvSpPr/>
          <p:nvPr/>
        </p:nvSpPr>
        <p:spPr>
          <a:xfrm>
            <a:off x="2965915" y="2149128"/>
            <a:ext cx="1380699" cy="461665"/>
          </a:xfrm>
          <a:prstGeom prst="rect">
            <a:avLst/>
          </a:prstGeom>
        </p:spPr>
        <p:txBody>
          <a:bodyPr wrap="none">
            <a:spAutoFit/>
          </a:bodyPr>
          <a:lstStyle/>
          <a:p>
            <a:r>
              <a:rPr lang="en-US" sz="2400" dirty="0"/>
              <a:t>Silver fish</a:t>
            </a:r>
          </a:p>
        </p:txBody>
      </p:sp>
      <p:pic>
        <p:nvPicPr>
          <p:cNvPr id="18" name="Picture 17"/>
          <p:cNvPicPr>
            <a:picLocks noChangeAspect="1"/>
          </p:cNvPicPr>
          <p:nvPr/>
        </p:nvPicPr>
        <p:blipFill>
          <a:blip r:embed="rId3"/>
          <a:stretch>
            <a:fillRect/>
          </a:stretch>
        </p:blipFill>
        <p:spPr>
          <a:xfrm>
            <a:off x="7895177" y="2804597"/>
            <a:ext cx="1430846" cy="984180"/>
          </a:xfrm>
          <a:prstGeom prst="rect">
            <a:avLst/>
          </a:prstGeom>
        </p:spPr>
      </p:pic>
      <p:pic>
        <p:nvPicPr>
          <p:cNvPr id="6" name="Picture 5"/>
          <p:cNvPicPr>
            <a:picLocks noChangeAspect="1"/>
          </p:cNvPicPr>
          <p:nvPr/>
        </p:nvPicPr>
        <p:blipFill>
          <a:blip r:embed="rId4"/>
          <a:stretch>
            <a:fillRect/>
          </a:stretch>
        </p:blipFill>
        <p:spPr>
          <a:xfrm>
            <a:off x="3056338" y="2837720"/>
            <a:ext cx="1310158" cy="1119973"/>
          </a:xfrm>
          <a:prstGeom prst="rect">
            <a:avLst/>
          </a:prstGeom>
        </p:spPr>
      </p:pic>
      <p:pic>
        <p:nvPicPr>
          <p:cNvPr id="4" name="Picture 3"/>
          <p:cNvPicPr>
            <a:picLocks noChangeAspect="1"/>
          </p:cNvPicPr>
          <p:nvPr/>
        </p:nvPicPr>
        <p:blipFill>
          <a:blip r:embed="rId5"/>
          <a:stretch>
            <a:fillRect/>
          </a:stretch>
        </p:blipFill>
        <p:spPr>
          <a:xfrm>
            <a:off x="3968377" y="610083"/>
            <a:ext cx="923925" cy="790575"/>
          </a:xfrm>
          <a:prstGeom prst="rect">
            <a:avLst/>
          </a:prstGeom>
        </p:spPr>
      </p:pic>
      <p:pic>
        <p:nvPicPr>
          <p:cNvPr id="5" name="Picture 4"/>
          <p:cNvPicPr>
            <a:picLocks noChangeAspect="1"/>
          </p:cNvPicPr>
          <p:nvPr/>
        </p:nvPicPr>
        <p:blipFill>
          <a:blip r:embed="rId6"/>
          <a:stretch>
            <a:fillRect/>
          </a:stretch>
        </p:blipFill>
        <p:spPr>
          <a:xfrm>
            <a:off x="4937354" y="578694"/>
            <a:ext cx="933450" cy="790575"/>
          </a:xfrm>
          <a:prstGeom prst="rect">
            <a:avLst/>
          </a:prstGeom>
        </p:spPr>
      </p:pic>
      <p:pic>
        <p:nvPicPr>
          <p:cNvPr id="13" name="Picture 12"/>
          <p:cNvPicPr>
            <a:picLocks noChangeAspect="1"/>
          </p:cNvPicPr>
          <p:nvPr/>
        </p:nvPicPr>
        <p:blipFill>
          <a:blip r:embed="rId3"/>
          <a:stretch>
            <a:fillRect/>
          </a:stretch>
        </p:blipFill>
        <p:spPr>
          <a:xfrm>
            <a:off x="7443600" y="728775"/>
            <a:ext cx="903154" cy="621217"/>
          </a:xfrm>
          <a:prstGeom prst="rect">
            <a:avLst/>
          </a:prstGeom>
        </p:spPr>
      </p:pic>
      <p:pic>
        <p:nvPicPr>
          <p:cNvPr id="7" name="Picture 6"/>
          <p:cNvPicPr>
            <a:picLocks noChangeAspect="1"/>
          </p:cNvPicPr>
          <p:nvPr/>
        </p:nvPicPr>
        <p:blipFill>
          <a:blip r:embed="rId7"/>
          <a:stretch>
            <a:fillRect/>
          </a:stretch>
        </p:blipFill>
        <p:spPr>
          <a:xfrm>
            <a:off x="9234164" y="700524"/>
            <a:ext cx="695691" cy="637447"/>
          </a:xfrm>
          <a:prstGeom prst="rect">
            <a:avLst/>
          </a:prstGeom>
        </p:spPr>
      </p:pic>
      <p:pic>
        <p:nvPicPr>
          <p:cNvPr id="8" name="Picture 7"/>
          <p:cNvPicPr>
            <a:picLocks noChangeAspect="1"/>
          </p:cNvPicPr>
          <p:nvPr/>
        </p:nvPicPr>
        <p:blipFill>
          <a:blip r:embed="rId8"/>
          <a:stretch>
            <a:fillRect/>
          </a:stretch>
        </p:blipFill>
        <p:spPr>
          <a:xfrm>
            <a:off x="2162365" y="484750"/>
            <a:ext cx="908205" cy="888023"/>
          </a:xfrm>
          <a:prstGeom prst="rect">
            <a:avLst/>
          </a:prstGeom>
        </p:spPr>
      </p:pic>
      <p:sp>
        <p:nvSpPr>
          <p:cNvPr id="16" name="TextBox 6"/>
          <p:cNvSpPr txBox="1"/>
          <p:nvPr/>
        </p:nvSpPr>
        <p:spPr>
          <a:xfrm>
            <a:off x="10497799" y="325238"/>
            <a:ext cx="132504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12</a:t>
            </a:r>
          </a:p>
          <a:p>
            <a:r>
              <a:rPr lang="en-US" dirty="0"/>
              <a:t>Level 2</a:t>
            </a:r>
          </a:p>
        </p:txBody>
      </p:sp>
      <p:pic>
        <p:nvPicPr>
          <p:cNvPr id="19" name="Picture 18"/>
          <p:cNvPicPr>
            <a:picLocks noChangeAspect="1"/>
          </p:cNvPicPr>
          <p:nvPr/>
        </p:nvPicPr>
        <p:blipFill>
          <a:blip r:embed="rId9"/>
          <a:stretch>
            <a:fillRect/>
          </a:stretch>
        </p:blipFill>
        <p:spPr>
          <a:xfrm>
            <a:off x="1708367" y="4512788"/>
            <a:ext cx="2340535" cy="2260871"/>
          </a:xfrm>
          <a:prstGeom prst="rect">
            <a:avLst/>
          </a:prstGeom>
        </p:spPr>
      </p:pic>
      <p:pic>
        <p:nvPicPr>
          <p:cNvPr id="20" name="Picture 19"/>
          <p:cNvPicPr>
            <a:picLocks noChangeAspect="1"/>
          </p:cNvPicPr>
          <p:nvPr/>
        </p:nvPicPr>
        <p:blipFill>
          <a:blip r:embed="rId9"/>
          <a:stretch>
            <a:fillRect/>
          </a:stretch>
        </p:blipFill>
        <p:spPr>
          <a:xfrm>
            <a:off x="4976892" y="4512788"/>
            <a:ext cx="2329635" cy="2250342"/>
          </a:xfrm>
          <a:prstGeom prst="rect">
            <a:avLst/>
          </a:prstGeom>
        </p:spPr>
      </p:pic>
      <p:pic>
        <p:nvPicPr>
          <p:cNvPr id="21" name="Picture 20"/>
          <p:cNvPicPr>
            <a:picLocks noChangeAspect="1"/>
          </p:cNvPicPr>
          <p:nvPr/>
        </p:nvPicPr>
        <p:blipFill>
          <a:blip r:embed="rId9"/>
          <a:stretch>
            <a:fillRect/>
          </a:stretch>
        </p:blipFill>
        <p:spPr>
          <a:xfrm>
            <a:off x="8234516" y="4512785"/>
            <a:ext cx="2329637" cy="2250344"/>
          </a:xfrm>
          <a:prstGeom prst="rect">
            <a:avLst/>
          </a:prstGeom>
        </p:spPr>
      </p:pic>
      <p:pic>
        <p:nvPicPr>
          <p:cNvPr id="22" name="Picture 21">
            <a:hlinkClick r:id="rId10" action="ppaction://hlinksldjump"/>
          </p:cNvPr>
          <p:cNvPicPr>
            <a:picLocks noChangeAspect="1"/>
          </p:cNvPicPr>
          <p:nvPr/>
        </p:nvPicPr>
        <p:blipFill>
          <a:blip r:embed="rId11"/>
          <a:stretch>
            <a:fillRect/>
          </a:stretch>
        </p:blipFill>
        <p:spPr>
          <a:xfrm>
            <a:off x="2072365" y="5275810"/>
            <a:ext cx="1583900" cy="1242653"/>
          </a:xfrm>
          <a:prstGeom prst="rect">
            <a:avLst/>
          </a:prstGeom>
        </p:spPr>
      </p:pic>
      <p:pic>
        <p:nvPicPr>
          <p:cNvPr id="23" name="Picture 22">
            <a:hlinkClick r:id="rId12" action="ppaction://hlinksldjump"/>
          </p:cNvPr>
          <p:cNvPicPr>
            <a:picLocks noChangeAspect="1"/>
          </p:cNvPicPr>
          <p:nvPr/>
        </p:nvPicPr>
        <p:blipFill>
          <a:blip r:embed="rId13"/>
          <a:stretch>
            <a:fillRect/>
          </a:stretch>
        </p:blipFill>
        <p:spPr>
          <a:xfrm>
            <a:off x="5550923" y="5275810"/>
            <a:ext cx="1340599" cy="1165194"/>
          </a:xfrm>
          <a:prstGeom prst="rect">
            <a:avLst/>
          </a:prstGeom>
        </p:spPr>
      </p:pic>
      <p:pic>
        <p:nvPicPr>
          <p:cNvPr id="24" name="Picture 23">
            <a:hlinkClick r:id="rId10" action="ppaction://hlinksldjump"/>
          </p:cNvPr>
          <p:cNvPicPr>
            <a:picLocks noChangeAspect="1"/>
          </p:cNvPicPr>
          <p:nvPr/>
        </p:nvPicPr>
        <p:blipFill>
          <a:blip r:embed="rId14"/>
          <a:stretch>
            <a:fillRect/>
          </a:stretch>
        </p:blipFill>
        <p:spPr>
          <a:xfrm>
            <a:off x="8677233" y="5169837"/>
            <a:ext cx="1404668" cy="1209575"/>
          </a:xfrm>
          <a:prstGeom prst="rect">
            <a:avLst/>
          </a:prstGeom>
        </p:spPr>
      </p:pic>
      <p:sp>
        <p:nvSpPr>
          <p:cNvPr id="25" name="TextBox 24"/>
          <p:cNvSpPr txBox="1"/>
          <p:nvPr/>
        </p:nvSpPr>
        <p:spPr>
          <a:xfrm>
            <a:off x="2354132" y="4708172"/>
            <a:ext cx="1059906" cy="461665"/>
          </a:xfrm>
          <a:prstGeom prst="rect">
            <a:avLst/>
          </a:prstGeom>
          <a:noFill/>
        </p:spPr>
        <p:txBody>
          <a:bodyPr wrap="none" rtlCol="0">
            <a:spAutoFit/>
          </a:bodyPr>
          <a:lstStyle/>
          <a:p>
            <a:pPr algn="ctr"/>
            <a:r>
              <a:rPr lang="en-US" sz="2400" dirty="0"/>
              <a:t>chased</a:t>
            </a:r>
            <a:endParaRPr lang="en-US" sz="2000" dirty="0"/>
          </a:p>
        </p:txBody>
      </p:sp>
      <p:sp>
        <p:nvSpPr>
          <p:cNvPr id="26" name="TextBox 25"/>
          <p:cNvSpPr txBox="1"/>
          <p:nvPr/>
        </p:nvSpPr>
        <p:spPr>
          <a:xfrm>
            <a:off x="5620549" y="4700917"/>
            <a:ext cx="950901" cy="461665"/>
          </a:xfrm>
          <a:prstGeom prst="rect">
            <a:avLst/>
          </a:prstGeom>
          <a:noFill/>
        </p:spPr>
        <p:txBody>
          <a:bodyPr wrap="none" rtlCol="0">
            <a:spAutoFit/>
          </a:bodyPr>
          <a:lstStyle/>
          <a:p>
            <a:pPr algn="ctr"/>
            <a:r>
              <a:rPr lang="en-US" sz="2400" dirty="0"/>
              <a:t>kissed</a:t>
            </a:r>
            <a:endParaRPr lang="en-US" sz="2000" dirty="0"/>
          </a:p>
        </p:txBody>
      </p:sp>
      <p:sp>
        <p:nvSpPr>
          <p:cNvPr id="27" name="TextBox 26"/>
          <p:cNvSpPr txBox="1"/>
          <p:nvPr/>
        </p:nvSpPr>
        <p:spPr>
          <a:xfrm>
            <a:off x="8451153" y="4700918"/>
            <a:ext cx="1887824" cy="461665"/>
          </a:xfrm>
          <a:prstGeom prst="rect">
            <a:avLst/>
          </a:prstGeom>
          <a:noFill/>
        </p:spPr>
        <p:txBody>
          <a:bodyPr wrap="none" rtlCol="0">
            <a:spAutoFit/>
          </a:bodyPr>
          <a:lstStyle/>
          <a:p>
            <a:pPr algn="ctr"/>
            <a:r>
              <a:rPr lang="en-US" sz="2400" dirty="0"/>
              <a:t>gave high five</a:t>
            </a:r>
            <a:endParaRPr lang="en-US" sz="2000" dirty="0"/>
          </a:p>
        </p:txBody>
      </p:sp>
      <p:sp>
        <p:nvSpPr>
          <p:cNvPr id="28" name="Rectangle 27"/>
          <p:cNvSpPr/>
          <p:nvPr/>
        </p:nvSpPr>
        <p:spPr>
          <a:xfrm>
            <a:off x="3732580" y="6518463"/>
            <a:ext cx="341760" cy="276999"/>
          </a:xfrm>
          <a:prstGeom prst="rect">
            <a:avLst/>
          </a:prstGeom>
        </p:spPr>
        <p:txBody>
          <a:bodyPr wrap="none">
            <a:spAutoFit/>
          </a:bodyPr>
          <a:lstStyle/>
          <a:p>
            <a:r>
              <a:rPr lang="en-US" sz="1200" b="1" dirty="0">
                <a:solidFill>
                  <a:prstClr val="black"/>
                </a:solidFill>
              </a:rPr>
              <a:t>12</a:t>
            </a:r>
            <a:endParaRPr lang="en-US" sz="1200" b="1" dirty="0"/>
          </a:p>
        </p:txBody>
      </p:sp>
      <p:sp>
        <p:nvSpPr>
          <p:cNvPr id="29" name="Rectangle 28"/>
          <p:cNvSpPr/>
          <p:nvPr/>
        </p:nvSpPr>
        <p:spPr>
          <a:xfrm>
            <a:off x="7020221" y="6512675"/>
            <a:ext cx="341760" cy="276999"/>
          </a:xfrm>
          <a:prstGeom prst="rect">
            <a:avLst/>
          </a:prstGeom>
        </p:spPr>
        <p:txBody>
          <a:bodyPr wrap="none">
            <a:spAutoFit/>
          </a:bodyPr>
          <a:lstStyle/>
          <a:p>
            <a:r>
              <a:rPr lang="en-US" sz="1200" b="1" dirty="0">
                <a:solidFill>
                  <a:prstClr val="black"/>
                </a:solidFill>
              </a:rPr>
              <a:t>12</a:t>
            </a:r>
            <a:endParaRPr lang="en-US" sz="1200" b="1" dirty="0"/>
          </a:p>
        </p:txBody>
      </p:sp>
      <p:sp>
        <p:nvSpPr>
          <p:cNvPr id="30" name="Rectangle 29"/>
          <p:cNvSpPr/>
          <p:nvPr/>
        </p:nvSpPr>
        <p:spPr>
          <a:xfrm>
            <a:off x="10252408" y="6512675"/>
            <a:ext cx="341760" cy="276999"/>
          </a:xfrm>
          <a:prstGeom prst="rect">
            <a:avLst/>
          </a:prstGeom>
        </p:spPr>
        <p:txBody>
          <a:bodyPr wrap="none">
            <a:spAutoFit/>
          </a:bodyPr>
          <a:lstStyle/>
          <a:p>
            <a:r>
              <a:rPr lang="en-US" sz="1200" b="1" dirty="0">
                <a:solidFill>
                  <a:prstClr val="black"/>
                </a:solidFill>
              </a:rPr>
              <a:t>12</a:t>
            </a:r>
            <a:endParaRPr lang="en-US" sz="1200" b="1" dirty="0"/>
          </a:p>
        </p:txBody>
      </p:sp>
    </p:spTree>
    <p:extLst>
      <p:ext uri="{BB962C8B-B14F-4D97-AF65-F5344CB8AC3E}">
        <p14:creationId xmlns:p14="http://schemas.microsoft.com/office/powerpoint/2010/main" val="3928754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FFFA1-1F5D-42FC-B181-0B88CE8017A4}"/>
              </a:ext>
            </a:extLst>
          </p:cNvPr>
          <p:cNvSpPr>
            <a:spLocks noGrp="1"/>
          </p:cNvSpPr>
          <p:nvPr>
            <p:ph type="title"/>
          </p:nvPr>
        </p:nvSpPr>
        <p:spPr/>
        <p:txBody>
          <a:bodyPr/>
          <a:lstStyle/>
          <a:p>
            <a:endParaRPr lang="en-US"/>
          </a:p>
        </p:txBody>
      </p:sp>
      <p:pic>
        <p:nvPicPr>
          <p:cNvPr id="1026" name="Picture 2" descr="Image result for happy fish gif">
            <a:extLst>
              <a:ext uri="{FF2B5EF4-FFF2-40B4-BE49-F238E27FC236}">
                <a16:creationId xmlns:a16="http://schemas.microsoft.com/office/drawing/2014/main" id="{E4734C8C-2C16-4C7D-8D4C-EC74670749A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8296" y="879819"/>
            <a:ext cx="7209182" cy="5406887"/>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E06F8CB0-AD3F-4428-9A02-3492F819FA84}"/>
              </a:ext>
            </a:extLst>
          </p:cNvPr>
          <p:cNvPicPr>
            <a:picLocks noGrp="1" noChangeAspect="1"/>
          </p:cNvPicPr>
          <p:nvPr>
            <p:ph idx="1"/>
          </p:nvPr>
        </p:nvPicPr>
        <p:blipFill>
          <a:blip r:embed="rId5"/>
          <a:stretch>
            <a:fillRect/>
          </a:stretch>
        </p:blipFill>
        <p:spPr>
          <a:xfrm>
            <a:off x="6961325" y="4615621"/>
            <a:ext cx="4289771" cy="1866900"/>
          </a:xfrm>
          <a:prstGeom prst="rect">
            <a:avLst/>
          </a:prstGeom>
        </p:spPr>
      </p:pic>
    </p:spTree>
    <p:extLst>
      <p:ext uri="{BB962C8B-B14F-4D97-AF65-F5344CB8AC3E}">
        <p14:creationId xmlns:p14="http://schemas.microsoft.com/office/powerpoint/2010/main" val="291070105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7916F-6ECC-4E30-B3D1-5A3ECEE51FFD}"/>
              </a:ext>
            </a:extLst>
          </p:cNvPr>
          <p:cNvSpPr>
            <a:spLocks noGrp="1"/>
          </p:cNvSpPr>
          <p:nvPr>
            <p:ph type="title"/>
          </p:nvPr>
        </p:nvSpPr>
        <p:spPr/>
        <p:txBody>
          <a:bodyPr/>
          <a:lstStyle/>
          <a:p>
            <a:endParaRPr lang="en-US"/>
          </a:p>
        </p:txBody>
      </p:sp>
      <p:pic>
        <p:nvPicPr>
          <p:cNvPr id="4" name="Content Placeholder 3">
            <a:hlinkClick r:id="rId3" action="ppaction://hlinksldjump"/>
            <a:extLst>
              <a:ext uri="{FF2B5EF4-FFF2-40B4-BE49-F238E27FC236}">
                <a16:creationId xmlns:a16="http://schemas.microsoft.com/office/drawing/2014/main" id="{35CC3CBE-13DB-4593-B652-04F4D9961B88}"/>
              </a:ext>
            </a:extLst>
          </p:cNvPr>
          <p:cNvPicPr>
            <a:picLocks noGrp="1" noChangeAspect="1"/>
          </p:cNvPicPr>
          <p:nvPr>
            <p:ph idx="1"/>
          </p:nvPr>
        </p:nvPicPr>
        <p:blipFill>
          <a:blip r:embed="rId4"/>
          <a:stretch>
            <a:fillRect/>
          </a:stretch>
        </p:blipFill>
        <p:spPr>
          <a:xfrm>
            <a:off x="838200" y="4503841"/>
            <a:ext cx="4042948" cy="1857375"/>
          </a:xfrm>
          <a:prstGeom prst="rect">
            <a:avLst/>
          </a:prstGeom>
        </p:spPr>
      </p:pic>
      <p:pic>
        <p:nvPicPr>
          <p:cNvPr id="2050" name="Picture 2" descr="Image result for sad fish gif">
            <a:extLst>
              <a:ext uri="{FF2B5EF4-FFF2-40B4-BE49-F238E27FC236}">
                <a16:creationId xmlns:a16="http://schemas.microsoft.com/office/drawing/2014/main" id="{51DE7A37-D192-4F61-9E6B-309F1417761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30437" y="1027906"/>
            <a:ext cx="6117362" cy="340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34365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voltage.wav"/>
          </p:stSnd>
        </p:sndAc>
      </p:transition>
    </mc:Choice>
    <mc:Fallback xmlns="">
      <p:transition spd="slow">
        <p:sndAc>
          <p:stSnd>
            <p:snd r:embed="rId6" name="voltage.wav"/>
          </p:stSnd>
        </p:sndAc>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781894" y="1245588"/>
            <a:ext cx="6818341" cy="707886"/>
          </a:xfrm>
          <a:prstGeom prst="rect">
            <a:avLst/>
          </a:prstGeom>
        </p:spPr>
        <p:txBody>
          <a:bodyPr wrap="none">
            <a:spAutoFit/>
          </a:bodyPr>
          <a:lstStyle/>
          <a:p>
            <a:r>
              <a:rPr lang="en-US" sz="4000" dirty="0"/>
              <a:t>When does Mr. Fish feel happy?</a:t>
            </a:r>
          </a:p>
        </p:txBody>
      </p:sp>
      <p:cxnSp>
        <p:nvCxnSpPr>
          <p:cNvPr id="15" name="Straight Connector 14"/>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stretch>
            <a:fillRect/>
          </a:stretch>
        </p:blipFill>
        <p:spPr>
          <a:xfrm>
            <a:off x="2515771" y="1918907"/>
            <a:ext cx="7325743" cy="2359137"/>
          </a:xfrm>
          <a:prstGeom prst="rect">
            <a:avLst/>
          </a:prstGeom>
        </p:spPr>
      </p:pic>
      <p:sp>
        <p:nvSpPr>
          <p:cNvPr id="17" name="TextBox 16"/>
          <p:cNvSpPr txBox="1"/>
          <p:nvPr/>
        </p:nvSpPr>
        <p:spPr>
          <a:xfrm>
            <a:off x="5421021" y="2153863"/>
            <a:ext cx="1610184" cy="461665"/>
          </a:xfrm>
          <a:prstGeom prst="rect">
            <a:avLst/>
          </a:prstGeom>
          <a:noFill/>
        </p:spPr>
        <p:txBody>
          <a:bodyPr wrap="none" rtlCol="0">
            <a:spAutoFit/>
          </a:bodyPr>
          <a:lstStyle/>
          <a:p>
            <a:r>
              <a:rPr lang="en-US" sz="2400" dirty="0"/>
              <a:t>feels happy</a:t>
            </a:r>
          </a:p>
        </p:txBody>
      </p:sp>
      <p:sp>
        <p:nvSpPr>
          <p:cNvPr id="2" name="Rectangle 1"/>
          <p:cNvSpPr/>
          <p:nvPr/>
        </p:nvSpPr>
        <p:spPr>
          <a:xfrm>
            <a:off x="3082513" y="2215727"/>
            <a:ext cx="1163588" cy="461665"/>
          </a:xfrm>
          <a:prstGeom prst="rect">
            <a:avLst/>
          </a:prstGeom>
        </p:spPr>
        <p:txBody>
          <a:bodyPr wrap="none">
            <a:spAutoFit/>
          </a:bodyPr>
          <a:lstStyle/>
          <a:p>
            <a:r>
              <a:rPr lang="en-US" sz="2400" dirty="0"/>
              <a:t>Mr. Fish</a:t>
            </a:r>
          </a:p>
        </p:txBody>
      </p:sp>
      <p:pic>
        <p:nvPicPr>
          <p:cNvPr id="6" name="Picture 5"/>
          <p:cNvPicPr>
            <a:picLocks noChangeAspect="1"/>
          </p:cNvPicPr>
          <p:nvPr/>
        </p:nvPicPr>
        <p:blipFill>
          <a:blip r:embed="rId3"/>
          <a:stretch>
            <a:fillRect/>
          </a:stretch>
        </p:blipFill>
        <p:spPr>
          <a:xfrm flipH="1">
            <a:off x="7031205" y="639071"/>
            <a:ext cx="833917" cy="745555"/>
          </a:xfrm>
          <a:prstGeom prst="rect">
            <a:avLst/>
          </a:prstGeom>
        </p:spPr>
      </p:pic>
      <p:pic>
        <p:nvPicPr>
          <p:cNvPr id="8" name="Picture 7"/>
          <p:cNvPicPr>
            <a:picLocks noChangeAspect="1"/>
          </p:cNvPicPr>
          <p:nvPr/>
        </p:nvPicPr>
        <p:blipFill>
          <a:blip r:embed="rId4"/>
          <a:stretch>
            <a:fillRect/>
          </a:stretch>
        </p:blipFill>
        <p:spPr>
          <a:xfrm>
            <a:off x="5421021" y="631792"/>
            <a:ext cx="1094505" cy="752834"/>
          </a:xfrm>
          <a:prstGeom prst="rect">
            <a:avLst/>
          </a:prstGeom>
        </p:spPr>
      </p:pic>
      <p:pic>
        <p:nvPicPr>
          <p:cNvPr id="16" name="Picture 15"/>
          <p:cNvPicPr>
            <a:picLocks noChangeAspect="1"/>
          </p:cNvPicPr>
          <p:nvPr/>
        </p:nvPicPr>
        <p:blipFill>
          <a:blip r:embed="rId4"/>
          <a:stretch>
            <a:fillRect/>
          </a:stretch>
        </p:blipFill>
        <p:spPr>
          <a:xfrm>
            <a:off x="2889716" y="2782659"/>
            <a:ext cx="1549182" cy="1065575"/>
          </a:xfrm>
          <a:prstGeom prst="rect">
            <a:avLst/>
          </a:prstGeom>
        </p:spPr>
      </p:pic>
      <p:sp>
        <p:nvSpPr>
          <p:cNvPr id="19" name="TextBox 6"/>
          <p:cNvSpPr txBox="1"/>
          <p:nvPr/>
        </p:nvSpPr>
        <p:spPr>
          <a:xfrm>
            <a:off x="10470340" y="261948"/>
            <a:ext cx="132504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13</a:t>
            </a:r>
          </a:p>
          <a:p>
            <a:r>
              <a:rPr lang="en-US" dirty="0"/>
              <a:t>Level 2</a:t>
            </a:r>
          </a:p>
        </p:txBody>
      </p:sp>
      <p:pic>
        <p:nvPicPr>
          <p:cNvPr id="20" name="Picture 19"/>
          <p:cNvPicPr>
            <a:picLocks noChangeAspect="1"/>
          </p:cNvPicPr>
          <p:nvPr/>
        </p:nvPicPr>
        <p:blipFill>
          <a:blip r:embed="rId5"/>
          <a:stretch>
            <a:fillRect/>
          </a:stretch>
        </p:blipFill>
        <p:spPr>
          <a:xfrm>
            <a:off x="3035080" y="563908"/>
            <a:ext cx="862418" cy="815915"/>
          </a:xfrm>
          <a:prstGeom prst="rect">
            <a:avLst/>
          </a:prstGeom>
        </p:spPr>
      </p:pic>
      <p:pic>
        <p:nvPicPr>
          <p:cNvPr id="21" name="Picture 20"/>
          <p:cNvPicPr>
            <a:picLocks noChangeAspect="1"/>
          </p:cNvPicPr>
          <p:nvPr/>
        </p:nvPicPr>
        <p:blipFill>
          <a:blip r:embed="rId6"/>
          <a:stretch>
            <a:fillRect/>
          </a:stretch>
        </p:blipFill>
        <p:spPr>
          <a:xfrm>
            <a:off x="8186890" y="615114"/>
            <a:ext cx="899395" cy="826274"/>
          </a:xfrm>
          <a:prstGeom prst="rect">
            <a:avLst/>
          </a:prstGeom>
        </p:spPr>
      </p:pic>
      <p:pic>
        <p:nvPicPr>
          <p:cNvPr id="22" name="Picture 21"/>
          <p:cNvPicPr>
            <a:picLocks noChangeAspect="1"/>
          </p:cNvPicPr>
          <p:nvPr/>
        </p:nvPicPr>
        <p:blipFill>
          <a:blip r:embed="rId6"/>
          <a:stretch>
            <a:fillRect/>
          </a:stretch>
        </p:blipFill>
        <p:spPr>
          <a:xfrm>
            <a:off x="5481314" y="2648183"/>
            <a:ext cx="1377192" cy="1265226"/>
          </a:xfrm>
          <a:prstGeom prst="rect">
            <a:avLst/>
          </a:prstGeom>
        </p:spPr>
      </p:pic>
      <p:pic>
        <p:nvPicPr>
          <p:cNvPr id="18" name="Picture 17"/>
          <p:cNvPicPr>
            <a:picLocks noChangeAspect="1"/>
          </p:cNvPicPr>
          <p:nvPr/>
        </p:nvPicPr>
        <p:blipFill>
          <a:blip r:embed="rId7"/>
          <a:stretch>
            <a:fillRect/>
          </a:stretch>
        </p:blipFill>
        <p:spPr>
          <a:xfrm>
            <a:off x="1797802" y="4547550"/>
            <a:ext cx="2232429" cy="2173925"/>
          </a:xfrm>
          <a:prstGeom prst="rect">
            <a:avLst/>
          </a:prstGeom>
        </p:spPr>
      </p:pic>
      <p:pic>
        <p:nvPicPr>
          <p:cNvPr id="23" name="Picture 22"/>
          <p:cNvPicPr>
            <a:picLocks noChangeAspect="1"/>
          </p:cNvPicPr>
          <p:nvPr/>
        </p:nvPicPr>
        <p:blipFill>
          <a:blip r:embed="rId7"/>
          <a:stretch>
            <a:fillRect/>
          </a:stretch>
        </p:blipFill>
        <p:spPr>
          <a:xfrm>
            <a:off x="5040135" y="4537188"/>
            <a:ext cx="2243070" cy="2184287"/>
          </a:xfrm>
          <a:prstGeom prst="rect">
            <a:avLst/>
          </a:prstGeom>
        </p:spPr>
      </p:pic>
      <p:pic>
        <p:nvPicPr>
          <p:cNvPr id="24" name="Picture 23"/>
          <p:cNvPicPr>
            <a:picLocks noChangeAspect="1"/>
          </p:cNvPicPr>
          <p:nvPr/>
        </p:nvPicPr>
        <p:blipFill>
          <a:blip r:embed="rId7"/>
          <a:stretch>
            <a:fillRect/>
          </a:stretch>
        </p:blipFill>
        <p:spPr>
          <a:xfrm>
            <a:off x="8379726" y="4537188"/>
            <a:ext cx="2243070" cy="2184287"/>
          </a:xfrm>
          <a:prstGeom prst="rect">
            <a:avLst/>
          </a:prstGeom>
        </p:spPr>
      </p:pic>
      <p:pic>
        <p:nvPicPr>
          <p:cNvPr id="25" name="Picture 24">
            <a:hlinkClick r:id="rId8" action="ppaction://hlinksldjump"/>
          </p:cNvPr>
          <p:cNvPicPr>
            <a:picLocks noChangeAspect="1"/>
          </p:cNvPicPr>
          <p:nvPr/>
        </p:nvPicPr>
        <p:blipFill>
          <a:blip r:embed="rId9"/>
          <a:stretch>
            <a:fillRect/>
          </a:stretch>
        </p:blipFill>
        <p:spPr>
          <a:xfrm>
            <a:off x="2044874" y="5353496"/>
            <a:ext cx="1474041" cy="1095334"/>
          </a:xfrm>
          <a:prstGeom prst="rect">
            <a:avLst/>
          </a:prstGeom>
        </p:spPr>
      </p:pic>
      <p:pic>
        <p:nvPicPr>
          <p:cNvPr id="26" name="Picture 25">
            <a:hlinkClick r:id="rId8" action="ppaction://hlinksldjump"/>
          </p:cNvPr>
          <p:cNvPicPr>
            <a:picLocks noChangeAspect="1"/>
          </p:cNvPicPr>
          <p:nvPr/>
        </p:nvPicPr>
        <p:blipFill>
          <a:blip r:embed="rId10"/>
          <a:stretch>
            <a:fillRect/>
          </a:stretch>
        </p:blipFill>
        <p:spPr>
          <a:xfrm>
            <a:off x="5498781" y="5353496"/>
            <a:ext cx="1359725" cy="1095334"/>
          </a:xfrm>
          <a:prstGeom prst="rect">
            <a:avLst/>
          </a:prstGeom>
        </p:spPr>
      </p:pic>
      <p:pic>
        <p:nvPicPr>
          <p:cNvPr id="27" name="Picture 26">
            <a:hlinkClick r:id="rId11" action="ppaction://hlinksldjump"/>
          </p:cNvPr>
          <p:cNvPicPr>
            <a:picLocks noChangeAspect="1"/>
          </p:cNvPicPr>
          <p:nvPr/>
        </p:nvPicPr>
        <p:blipFill>
          <a:blip r:embed="rId12"/>
          <a:stretch>
            <a:fillRect/>
          </a:stretch>
        </p:blipFill>
        <p:spPr>
          <a:xfrm>
            <a:off x="8636588" y="5306513"/>
            <a:ext cx="1676676" cy="1142317"/>
          </a:xfrm>
          <a:prstGeom prst="rect">
            <a:avLst/>
          </a:prstGeom>
        </p:spPr>
      </p:pic>
      <p:sp>
        <p:nvSpPr>
          <p:cNvPr id="28" name="TextBox 27"/>
          <p:cNvSpPr txBox="1"/>
          <p:nvPr/>
        </p:nvSpPr>
        <p:spPr>
          <a:xfrm>
            <a:off x="8659620" y="4715203"/>
            <a:ext cx="1683281" cy="461665"/>
          </a:xfrm>
          <a:prstGeom prst="rect">
            <a:avLst/>
          </a:prstGeom>
          <a:noFill/>
        </p:spPr>
        <p:txBody>
          <a:bodyPr wrap="none" rtlCol="0">
            <a:spAutoFit/>
          </a:bodyPr>
          <a:lstStyle/>
          <a:p>
            <a:pPr algn="ctr"/>
            <a:r>
              <a:rPr lang="en-US" sz="2400" dirty="0"/>
              <a:t>end of story</a:t>
            </a:r>
            <a:endParaRPr lang="en-US" sz="2000" dirty="0"/>
          </a:p>
        </p:txBody>
      </p:sp>
      <p:sp>
        <p:nvSpPr>
          <p:cNvPr id="29" name="TextBox 28"/>
          <p:cNvSpPr txBox="1"/>
          <p:nvPr/>
        </p:nvSpPr>
        <p:spPr>
          <a:xfrm>
            <a:off x="5148538" y="4731685"/>
            <a:ext cx="2069606" cy="461665"/>
          </a:xfrm>
          <a:prstGeom prst="rect">
            <a:avLst/>
          </a:prstGeom>
          <a:noFill/>
        </p:spPr>
        <p:txBody>
          <a:bodyPr wrap="none" rtlCol="0">
            <a:spAutoFit/>
          </a:bodyPr>
          <a:lstStyle/>
          <a:p>
            <a:pPr algn="ctr"/>
            <a:r>
              <a:rPr lang="en-US" sz="2400" dirty="0"/>
              <a:t>middle of story</a:t>
            </a:r>
            <a:endParaRPr lang="en-US" sz="2000" dirty="0"/>
          </a:p>
        </p:txBody>
      </p:sp>
      <p:sp>
        <p:nvSpPr>
          <p:cNvPr id="30" name="TextBox 29"/>
          <p:cNvSpPr txBox="1"/>
          <p:nvPr/>
        </p:nvSpPr>
        <p:spPr>
          <a:xfrm>
            <a:off x="2008960" y="4665352"/>
            <a:ext cx="1810112" cy="830997"/>
          </a:xfrm>
          <a:prstGeom prst="rect">
            <a:avLst/>
          </a:prstGeom>
          <a:noFill/>
        </p:spPr>
        <p:txBody>
          <a:bodyPr wrap="none" rtlCol="0">
            <a:spAutoFit/>
          </a:bodyPr>
          <a:lstStyle/>
          <a:p>
            <a:pPr algn="ctr"/>
            <a:r>
              <a:rPr lang="en-US" sz="2400" dirty="0"/>
              <a:t>beginning of </a:t>
            </a:r>
          </a:p>
          <a:p>
            <a:pPr algn="ctr"/>
            <a:r>
              <a:rPr lang="en-US" sz="2400" dirty="0"/>
              <a:t>story</a:t>
            </a:r>
            <a:endParaRPr lang="en-US" sz="2000" dirty="0"/>
          </a:p>
        </p:txBody>
      </p:sp>
      <p:sp>
        <p:nvSpPr>
          <p:cNvPr id="31" name="Rectangle 30"/>
          <p:cNvSpPr/>
          <p:nvPr/>
        </p:nvSpPr>
        <p:spPr>
          <a:xfrm>
            <a:off x="3725415" y="6448830"/>
            <a:ext cx="341760" cy="276999"/>
          </a:xfrm>
          <a:prstGeom prst="rect">
            <a:avLst/>
          </a:prstGeom>
        </p:spPr>
        <p:txBody>
          <a:bodyPr wrap="none">
            <a:spAutoFit/>
          </a:bodyPr>
          <a:lstStyle/>
          <a:p>
            <a:r>
              <a:rPr lang="en-US" sz="1200" b="1" dirty="0">
                <a:solidFill>
                  <a:prstClr val="black"/>
                </a:solidFill>
              </a:rPr>
              <a:t>13</a:t>
            </a:r>
            <a:endParaRPr lang="en-US" sz="1200" b="1" dirty="0"/>
          </a:p>
        </p:txBody>
      </p:sp>
      <p:sp>
        <p:nvSpPr>
          <p:cNvPr id="32" name="Rectangle 31"/>
          <p:cNvSpPr/>
          <p:nvPr/>
        </p:nvSpPr>
        <p:spPr>
          <a:xfrm>
            <a:off x="7031205" y="6459484"/>
            <a:ext cx="341760" cy="276999"/>
          </a:xfrm>
          <a:prstGeom prst="rect">
            <a:avLst/>
          </a:prstGeom>
        </p:spPr>
        <p:txBody>
          <a:bodyPr wrap="none">
            <a:spAutoFit/>
          </a:bodyPr>
          <a:lstStyle/>
          <a:p>
            <a:r>
              <a:rPr lang="en-US" sz="1200" b="1" dirty="0">
                <a:solidFill>
                  <a:prstClr val="black"/>
                </a:solidFill>
              </a:rPr>
              <a:t>13</a:t>
            </a:r>
            <a:endParaRPr lang="en-US" sz="1200" b="1" dirty="0"/>
          </a:p>
        </p:txBody>
      </p:sp>
      <p:sp>
        <p:nvSpPr>
          <p:cNvPr id="33" name="Rectangle 32"/>
          <p:cNvSpPr/>
          <p:nvPr/>
        </p:nvSpPr>
        <p:spPr>
          <a:xfrm>
            <a:off x="10299460" y="6459484"/>
            <a:ext cx="341760" cy="276999"/>
          </a:xfrm>
          <a:prstGeom prst="rect">
            <a:avLst/>
          </a:prstGeom>
        </p:spPr>
        <p:txBody>
          <a:bodyPr wrap="none">
            <a:spAutoFit/>
          </a:bodyPr>
          <a:lstStyle/>
          <a:p>
            <a:r>
              <a:rPr lang="en-US" sz="1200" b="1" dirty="0">
                <a:solidFill>
                  <a:prstClr val="black"/>
                </a:solidFill>
              </a:rPr>
              <a:t>13</a:t>
            </a:r>
            <a:endParaRPr lang="en-US" sz="1200" b="1" dirty="0"/>
          </a:p>
        </p:txBody>
      </p:sp>
    </p:spTree>
    <p:extLst>
      <p:ext uri="{BB962C8B-B14F-4D97-AF65-F5344CB8AC3E}">
        <p14:creationId xmlns:p14="http://schemas.microsoft.com/office/powerpoint/2010/main" val="2600736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FFFA1-1F5D-42FC-B181-0B88CE8017A4}"/>
              </a:ext>
            </a:extLst>
          </p:cNvPr>
          <p:cNvSpPr>
            <a:spLocks noGrp="1"/>
          </p:cNvSpPr>
          <p:nvPr>
            <p:ph type="title"/>
          </p:nvPr>
        </p:nvSpPr>
        <p:spPr/>
        <p:txBody>
          <a:bodyPr/>
          <a:lstStyle/>
          <a:p>
            <a:endParaRPr lang="en-US"/>
          </a:p>
        </p:txBody>
      </p:sp>
      <p:pic>
        <p:nvPicPr>
          <p:cNvPr id="1026" name="Picture 2" descr="Image result for happy fish gif">
            <a:extLst>
              <a:ext uri="{FF2B5EF4-FFF2-40B4-BE49-F238E27FC236}">
                <a16:creationId xmlns:a16="http://schemas.microsoft.com/office/drawing/2014/main" id="{E4734C8C-2C16-4C7D-8D4C-EC74670749A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8296" y="879819"/>
            <a:ext cx="7209182" cy="5406887"/>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E06F8CB0-AD3F-4428-9A02-3492F819FA84}"/>
              </a:ext>
            </a:extLst>
          </p:cNvPr>
          <p:cNvPicPr>
            <a:picLocks noGrp="1" noChangeAspect="1"/>
          </p:cNvPicPr>
          <p:nvPr>
            <p:ph idx="1"/>
          </p:nvPr>
        </p:nvPicPr>
        <p:blipFill>
          <a:blip r:embed="rId5"/>
          <a:stretch>
            <a:fillRect/>
          </a:stretch>
        </p:blipFill>
        <p:spPr>
          <a:xfrm>
            <a:off x="6961325" y="4615621"/>
            <a:ext cx="4289771" cy="1866900"/>
          </a:xfrm>
          <a:prstGeom prst="rect">
            <a:avLst/>
          </a:prstGeom>
        </p:spPr>
      </p:pic>
    </p:spTree>
    <p:extLst>
      <p:ext uri="{BB962C8B-B14F-4D97-AF65-F5344CB8AC3E}">
        <p14:creationId xmlns:p14="http://schemas.microsoft.com/office/powerpoint/2010/main" val="372654863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7916F-6ECC-4E30-B3D1-5A3ECEE51FFD}"/>
              </a:ext>
            </a:extLst>
          </p:cNvPr>
          <p:cNvSpPr>
            <a:spLocks noGrp="1"/>
          </p:cNvSpPr>
          <p:nvPr>
            <p:ph type="title"/>
          </p:nvPr>
        </p:nvSpPr>
        <p:spPr/>
        <p:txBody>
          <a:bodyPr/>
          <a:lstStyle/>
          <a:p>
            <a:endParaRPr lang="en-US"/>
          </a:p>
        </p:txBody>
      </p:sp>
      <p:pic>
        <p:nvPicPr>
          <p:cNvPr id="4" name="Content Placeholder 3">
            <a:hlinkClick r:id="rId3" action="ppaction://hlinksldjump"/>
            <a:extLst>
              <a:ext uri="{FF2B5EF4-FFF2-40B4-BE49-F238E27FC236}">
                <a16:creationId xmlns:a16="http://schemas.microsoft.com/office/drawing/2014/main" id="{35CC3CBE-13DB-4593-B652-04F4D9961B88}"/>
              </a:ext>
            </a:extLst>
          </p:cNvPr>
          <p:cNvPicPr>
            <a:picLocks noGrp="1" noChangeAspect="1"/>
          </p:cNvPicPr>
          <p:nvPr>
            <p:ph idx="1"/>
          </p:nvPr>
        </p:nvPicPr>
        <p:blipFill>
          <a:blip r:embed="rId4"/>
          <a:stretch>
            <a:fillRect/>
          </a:stretch>
        </p:blipFill>
        <p:spPr>
          <a:xfrm>
            <a:off x="838200" y="4503841"/>
            <a:ext cx="4042948" cy="1857375"/>
          </a:xfrm>
          <a:prstGeom prst="rect">
            <a:avLst/>
          </a:prstGeom>
        </p:spPr>
      </p:pic>
      <p:pic>
        <p:nvPicPr>
          <p:cNvPr id="2050" name="Picture 2" descr="Image result for sad fish gif">
            <a:extLst>
              <a:ext uri="{FF2B5EF4-FFF2-40B4-BE49-F238E27FC236}">
                <a16:creationId xmlns:a16="http://schemas.microsoft.com/office/drawing/2014/main" id="{51DE7A37-D192-4F61-9E6B-309F1417761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30437" y="1027906"/>
            <a:ext cx="6117362" cy="340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08385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voltage.wav"/>
          </p:stSnd>
        </p:sndAc>
      </p:transition>
    </mc:Choice>
    <mc:Fallback xmlns="">
      <p:transition spd="slow">
        <p:sndAc>
          <p:stSnd>
            <p:snd r:embed="rId6" name="voltage.wav"/>
          </p:stSnd>
        </p:sndAc>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7916F-6ECC-4E30-B3D1-5A3ECEE51FFD}"/>
              </a:ext>
            </a:extLst>
          </p:cNvPr>
          <p:cNvSpPr>
            <a:spLocks noGrp="1"/>
          </p:cNvSpPr>
          <p:nvPr>
            <p:ph type="title"/>
          </p:nvPr>
        </p:nvSpPr>
        <p:spPr/>
        <p:txBody>
          <a:bodyPr/>
          <a:lstStyle/>
          <a:p>
            <a:endParaRPr lang="en-US"/>
          </a:p>
        </p:txBody>
      </p:sp>
      <p:pic>
        <p:nvPicPr>
          <p:cNvPr id="4" name="Content Placeholder 3">
            <a:hlinkClick r:id="rId3" action="ppaction://hlinksldjump"/>
            <a:extLst>
              <a:ext uri="{FF2B5EF4-FFF2-40B4-BE49-F238E27FC236}">
                <a16:creationId xmlns:a16="http://schemas.microsoft.com/office/drawing/2014/main" id="{35CC3CBE-13DB-4593-B652-04F4D9961B88}"/>
              </a:ext>
            </a:extLst>
          </p:cNvPr>
          <p:cNvPicPr>
            <a:picLocks noGrp="1" noChangeAspect="1"/>
          </p:cNvPicPr>
          <p:nvPr>
            <p:ph idx="1"/>
          </p:nvPr>
        </p:nvPicPr>
        <p:blipFill>
          <a:blip r:embed="rId4"/>
          <a:stretch>
            <a:fillRect/>
          </a:stretch>
        </p:blipFill>
        <p:spPr>
          <a:xfrm>
            <a:off x="838200" y="4503841"/>
            <a:ext cx="4042948" cy="1857375"/>
          </a:xfrm>
          <a:prstGeom prst="rect">
            <a:avLst/>
          </a:prstGeom>
        </p:spPr>
      </p:pic>
      <p:pic>
        <p:nvPicPr>
          <p:cNvPr id="2050" name="Picture 2" descr="Image result for sad fish gif">
            <a:extLst>
              <a:ext uri="{FF2B5EF4-FFF2-40B4-BE49-F238E27FC236}">
                <a16:creationId xmlns:a16="http://schemas.microsoft.com/office/drawing/2014/main" id="{51DE7A37-D192-4F61-9E6B-309F1417761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30437" y="1027906"/>
            <a:ext cx="6117362" cy="340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39565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voltage.wav"/>
          </p:stSnd>
        </p:sndAc>
      </p:transition>
    </mc:Choice>
    <mc:Fallback xmlns="">
      <p:transition spd="slow">
        <p:sndAc>
          <p:stSnd>
            <p:snd r:embed="rId6" name="voltage.wav"/>
          </p:stSnd>
        </p:sndAc>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4460" y="2079399"/>
            <a:ext cx="11483465" cy="707886"/>
          </a:xfrm>
          <a:prstGeom prst="rect">
            <a:avLst/>
          </a:prstGeom>
        </p:spPr>
        <p:txBody>
          <a:bodyPr wrap="none">
            <a:spAutoFit/>
          </a:bodyPr>
          <a:lstStyle/>
          <a:p>
            <a:r>
              <a:rPr lang="en-US" sz="4000" dirty="0"/>
              <a:t>Did Mr. fish think that he could change his expression?</a:t>
            </a:r>
          </a:p>
        </p:txBody>
      </p:sp>
      <p:cxnSp>
        <p:nvCxnSpPr>
          <p:cNvPr id="12" name="Straight Connector 11"/>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1912049" y="1370214"/>
            <a:ext cx="1116798" cy="768168"/>
          </a:xfrm>
          <a:prstGeom prst="rect">
            <a:avLst/>
          </a:prstGeom>
        </p:spPr>
      </p:pic>
      <p:pic>
        <p:nvPicPr>
          <p:cNvPr id="7" name="Picture 6"/>
          <p:cNvPicPr>
            <a:picLocks noChangeAspect="1"/>
          </p:cNvPicPr>
          <p:nvPr/>
        </p:nvPicPr>
        <p:blipFill>
          <a:blip r:embed="rId3"/>
          <a:stretch>
            <a:fillRect/>
          </a:stretch>
        </p:blipFill>
        <p:spPr>
          <a:xfrm flipH="1">
            <a:off x="9894441" y="1459021"/>
            <a:ext cx="833917" cy="745555"/>
          </a:xfrm>
          <a:prstGeom prst="rect">
            <a:avLst/>
          </a:prstGeom>
        </p:spPr>
      </p:pic>
      <p:pic>
        <p:nvPicPr>
          <p:cNvPr id="2" name="Picture 1"/>
          <p:cNvPicPr>
            <a:picLocks noChangeAspect="1"/>
          </p:cNvPicPr>
          <p:nvPr/>
        </p:nvPicPr>
        <p:blipFill>
          <a:blip r:embed="rId4"/>
          <a:stretch>
            <a:fillRect/>
          </a:stretch>
        </p:blipFill>
        <p:spPr>
          <a:xfrm>
            <a:off x="3225376" y="1035566"/>
            <a:ext cx="734703" cy="1169010"/>
          </a:xfrm>
          <a:prstGeom prst="rect">
            <a:avLst/>
          </a:prstGeom>
        </p:spPr>
      </p:pic>
      <p:sp>
        <p:nvSpPr>
          <p:cNvPr id="11" name="TextBox 6"/>
          <p:cNvSpPr txBox="1"/>
          <p:nvPr/>
        </p:nvSpPr>
        <p:spPr>
          <a:xfrm>
            <a:off x="10509346" y="317416"/>
            <a:ext cx="132504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14</a:t>
            </a:r>
          </a:p>
          <a:p>
            <a:r>
              <a:rPr lang="en-US" dirty="0"/>
              <a:t>Level 2</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19120" y="1429196"/>
            <a:ext cx="965464" cy="724098"/>
          </a:xfrm>
          <a:prstGeom prst="rect">
            <a:avLst/>
          </a:prstGeom>
        </p:spPr>
      </p:pic>
      <p:pic>
        <p:nvPicPr>
          <p:cNvPr id="14" name="Picture 13">
            <a:hlinkClick r:id="rId6" action="ppaction://hlinksldjump"/>
          </p:cNvPr>
          <p:cNvPicPr>
            <a:picLocks noChangeAspect="1"/>
          </p:cNvPicPr>
          <p:nvPr/>
        </p:nvPicPr>
        <p:blipFill>
          <a:blip r:embed="rId7"/>
          <a:stretch>
            <a:fillRect/>
          </a:stretch>
        </p:blipFill>
        <p:spPr>
          <a:xfrm>
            <a:off x="3154415" y="4548753"/>
            <a:ext cx="2172722" cy="2172722"/>
          </a:xfrm>
          <a:prstGeom prst="rect">
            <a:avLst/>
          </a:prstGeom>
        </p:spPr>
      </p:pic>
      <p:pic>
        <p:nvPicPr>
          <p:cNvPr id="15" name="Picture 14">
            <a:hlinkClick r:id="rId8" action="ppaction://hlinksldjump"/>
          </p:cNvPr>
          <p:cNvPicPr>
            <a:picLocks noChangeAspect="1"/>
          </p:cNvPicPr>
          <p:nvPr/>
        </p:nvPicPr>
        <p:blipFill>
          <a:blip r:embed="rId9"/>
          <a:stretch>
            <a:fillRect/>
          </a:stretch>
        </p:blipFill>
        <p:spPr>
          <a:xfrm>
            <a:off x="6519302" y="4548754"/>
            <a:ext cx="2172722" cy="2172722"/>
          </a:xfrm>
          <a:prstGeom prst="rect">
            <a:avLst/>
          </a:prstGeom>
        </p:spPr>
      </p:pic>
      <p:sp>
        <p:nvSpPr>
          <p:cNvPr id="16" name="Rectangle 15"/>
          <p:cNvSpPr/>
          <p:nvPr/>
        </p:nvSpPr>
        <p:spPr>
          <a:xfrm>
            <a:off x="4912452" y="6382741"/>
            <a:ext cx="341760" cy="276999"/>
          </a:xfrm>
          <a:prstGeom prst="rect">
            <a:avLst/>
          </a:prstGeom>
        </p:spPr>
        <p:txBody>
          <a:bodyPr wrap="none">
            <a:spAutoFit/>
          </a:bodyPr>
          <a:lstStyle/>
          <a:p>
            <a:r>
              <a:rPr lang="en-US" sz="1200" b="1" dirty="0">
                <a:solidFill>
                  <a:prstClr val="black"/>
                </a:solidFill>
              </a:rPr>
              <a:t>14</a:t>
            </a:r>
            <a:endParaRPr lang="en-US" sz="1200" b="1" dirty="0"/>
          </a:p>
        </p:txBody>
      </p:sp>
      <p:sp>
        <p:nvSpPr>
          <p:cNvPr id="17" name="Rectangle 16"/>
          <p:cNvSpPr/>
          <p:nvPr/>
        </p:nvSpPr>
        <p:spPr>
          <a:xfrm>
            <a:off x="8275584" y="6392420"/>
            <a:ext cx="341760" cy="276999"/>
          </a:xfrm>
          <a:prstGeom prst="rect">
            <a:avLst/>
          </a:prstGeom>
        </p:spPr>
        <p:txBody>
          <a:bodyPr wrap="none">
            <a:spAutoFit/>
          </a:bodyPr>
          <a:lstStyle/>
          <a:p>
            <a:r>
              <a:rPr lang="en-US" sz="1200" b="1" dirty="0">
                <a:solidFill>
                  <a:prstClr val="black"/>
                </a:solidFill>
              </a:rPr>
              <a:t>14</a:t>
            </a:r>
            <a:endParaRPr lang="en-US" sz="1200" b="1" dirty="0"/>
          </a:p>
        </p:txBody>
      </p:sp>
      <p:pic>
        <p:nvPicPr>
          <p:cNvPr id="3" name="Picture 2"/>
          <p:cNvPicPr>
            <a:picLocks noChangeAspect="1"/>
          </p:cNvPicPr>
          <p:nvPr/>
        </p:nvPicPr>
        <p:blipFill>
          <a:blip r:embed="rId10"/>
          <a:stretch>
            <a:fillRect/>
          </a:stretch>
        </p:blipFill>
        <p:spPr>
          <a:xfrm>
            <a:off x="402192" y="1261649"/>
            <a:ext cx="1340252" cy="871164"/>
          </a:xfrm>
          <a:prstGeom prst="rect">
            <a:avLst/>
          </a:prstGeom>
        </p:spPr>
      </p:pic>
    </p:spTree>
    <p:extLst>
      <p:ext uri="{BB962C8B-B14F-4D97-AF65-F5344CB8AC3E}">
        <p14:creationId xmlns:p14="http://schemas.microsoft.com/office/powerpoint/2010/main" val="1678948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FFFA1-1F5D-42FC-B181-0B88CE8017A4}"/>
              </a:ext>
            </a:extLst>
          </p:cNvPr>
          <p:cNvSpPr>
            <a:spLocks noGrp="1"/>
          </p:cNvSpPr>
          <p:nvPr>
            <p:ph type="title"/>
          </p:nvPr>
        </p:nvSpPr>
        <p:spPr/>
        <p:txBody>
          <a:bodyPr/>
          <a:lstStyle/>
          <a:p>
            <a:endParaRPr lang="en-US"/>
          </a:p>
        </p:txBody>
      </p:sp>
      <p:pic>
        <p:nvPicPr>
          <p:cNvPr id="1026" name="Picture 2" descr="Image result for happy fish gif">
            <a:extLst>
              <a:ext uri="{FF2B5EF4-FFF2-40B4-BE49-F238E27FC236}">
                <a16:creationId xmlns:a16="http://schemas.microsoft.com/office/drawing/2014/main" id="{E4734C8C-2C16-4C7D-8D4C-EC74670749A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8296" y="879819"/>
            <a:ext cx="7209182" cy="5406887"/>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E06F8CB0-AD3F-4428-9A02-3492F819FA84}"/>
              </a:ext>
            </a:extLst>
          </p:cNvPr>
          <p:cNvPicPr>
            <a:picLocks noGrp="1" noChangeAspect="1"/>
          </p:cNvPicPr>
          <p:nvPr>
            <p:ph idx="1"/>
          </p:nvPr>
        </p:nvPicPr>
        <p:blipFill>
          <a:blip r:embed="rId5"/>
          <a:stretch>
            <a:fillRect/>
          </a:stretch>
        </p:blipFill>
        <p:spPr>
          <a:xfrm>
            <a:off x="6961325" y="4615621"/>
            <a:ext cx="4289771" cy="1866900"/>
          </a:xfrm>
          <a:prstGeom prst="rect">
            <a:avLst/>
          </a:prstGeom>
        </p:spPr>
      </p:pic>
    </p:spTree>
    <p:extLst>
      <p:ext uri="{BB962C8B-B14F-4D97-AF65-F5344CB8AC3E}">
        <p14:creationId xmlns:p14="http://schemas.microsoft.com/office/powerpoint/2010/main" val="209883448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7916F-6ECC-4E30-B3D1-5A3ECEE51FFD}"/>
              </a:ext>
            </a:extLst>
          </p:cNvPr>
          <p:cNvSpPr>
            <a:spLocks noGrp="1"/>
          </p:cNvSpPr>
          <p:nvPr>
            <p:ph type="title"/>
          </p:nvPr>
        </p:nvSpPr>
        <p:spPr/>
        <p:txBody>
          <a:bodyPr/>
          <a:lstStyle/>
          <a:p>
            <a:endParaRPr lang="en-US"/>
          </a:p>
        </p:txBody>
      </p:sp>
      <p:pic>
        <p:nvPicPr>
          <p:cNvPr id="4" name="Content Placeholder 3">
            <a:hlinkClick r:id="rId3" action="ppaction://hlinksldjump"/>
            <a:extLst>
              <a:ext uri="{FF2B5EF4-FFF2-40B4-BE49-F238E27FC236}">
                <a16:creationId xmlns:a16="http://schemas.microsoft.com/office/drawing/2014/main" id="{35CC3CBE-13DB-4593-B652-04F4D9961B88}"/>
              </a:ext>
            </a:extLst>
          </p:cNvPr>
          <p:cNvPicPr>
            <a:picLocks noGrp="1" noChangeAspect="1"/>
          </p:cNvPicPr>
          <p:nvPr>
            <p:ph idx="1"/>
          </p:nvPr>
        </p:nvPicPr>
        <p:blipFill>
          <a:blip r:embed="rId4"/>
          <a:stretch>
            <a:fillRect/>
          </a:stretch>
        </p:blipFill>
        <p:spPr>
          <a:xfrm>
            <a:off x="838200" y="4503841"/>
            <a:ext cx="4042948" cy="1857375"/>
          </a:xfrm>
          <a:prstGeom prst="rect">
            <a:avLst/>
          </a:prstGeom>
        </p:spPr>
      </p:pic>
      <p:pic>
        <p:nvPicPr>
          <p:cNvPr id="2050" name="Picture 2" descr="Image result for sad fish gif">
            <a:extLst>
              <a:ext uri="{FF2B5EF4-FFF2-40B4-BE49-F238E27FC236}">
                <a16:creationId xmlns:a16="http://schemas.microsoft.com/office/drawing/2014/main" id="{51DE7A37-D192-4F61-9E6B-309F1417761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30437" y="1027906"/>
            <a:ext cx="6117362" cy="340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63198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voltage.wav"/>
          </p:stSnd>
        </p:sndAc>
      </p:transition>
    </mc:Choice>
    <mc:Fallback xmlns="">
      <p:transition spd="slow">
        <p:sndAc>
          <p:stSnd>
            <p:snd r:embed="rId6" name="voltage.wav"/>
          </p:stSnd>
        </p:sndAc>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908355" y="1245949"/>
            <a:ext cx="8462381" cy="707886"/>
          </a:xfrm>
          <a:prstGeom prst="rect">
            <a:avLst/>
          </a:prstGeom>
        </p:spPr>
        <p:txBody>
          <a:bodyPr wrap="none">
            <a:spAutoFit/>
          </a:bodyPr>
          <a:lstStyle/>
          <a:p>
            <a:r>
              <a:rPr lang="en-US" sz="4000" dirty="0"/>
              <a:t>What kind of animals were in the story?</a:t>
            </a:r>
          </a:p>
        </p:txBody>
      </p:sp>
      <p:cxnSp>
        <p:nvCxnSpPr>
          <p:cNvPr id="15" name="Straight Connector 14"/>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stretch>
            <a:fillRect/>
          </a:stretch>
        </p:blipFill>
        <p:spPr>
          <a:xfrm>
            <a:off x="2476673" y="1872199"/>
            <a:ext cx="7325743" cy="2359137"/>
          </a:xfrm>
          <a:prstGeom prst="rect">
            <a:avLst/>
          </a:prstGeom>
        </p:spPr>
      </p:pic>
      <p:sp>
        <p:nvSpPr>
          <p:cNvPr id="17" name="TextBox 16"/>
          <p:cNvSpPr txBox="1"/>
          <p:nvPr/>
        </p:nvSpPr>
        <p:spPr>
          <a:xfrm>
            <a:off x="5708071" y="2213856"/>
            <a:ext cx="812723" cy="461665"/>
          </a:xfrm>
          <a:prstGeom prst="rect">
            <a:avLst/>
          </a:prstGeom>
          <a:noFill/>
        </p:spPr>
        <p:txBody>
          <a:bodyPr wrap="none" rtlCol="0">
            <a:spAutoFit/>
          </a:bodyPr>
          <a:lstStyle/>
          <a:p>
            <a:r>
              <a:rPr lang="en-US" sz="2400" dirty="0"/>
              <a:t>were</a:t>
            </a:r>
          </a:p>
        </p:txBody>
      </p:sp>
      <p:pic>
        <p:nvPicPr>
          <p:cNvPr id="3" name="Picture 2"/>
          <p:cNvPicPr>
            <a:picLocks noChangeAspect="1"/>
          </p:cNvPicPr>
          <p:nvPr/>
        </p:nvPicPr>
        <p:blipFill>
          <a:blip r:embed="rId3"/>
          <a:stretch>
            <a:fillRect/>
          </a:stretch>
        </p:blipFill>
        <p:spPr>
          <a:xfrm>
            <a:off x="8305742" y="555182"/>
            <a:ext cx="1013365" cy="753014"/>
          </a:xfrm>
          <a:prstGeom prst="rect">
            <a:avLst/>
          </a:prstGeom>
        </p:spPr>
      </p:pic>
      <p:pic>
        <p:nvPicPr>
          <p:cNvPr id="13" name="Picture 12"/>
          <p:cNvPicPr>
            <a:picLocks noChangeAspect="1"/>
          </p:cNvPicPr>
          <p:nvPr/>
        </p:nvPicPr>
        <p:blipFill>
          <a:blip r:embed="rId4"/>
          <a:stretch>
            <a:fillRect/>
          </a:stretch>
        </p:blipFill>
        <p:spPr>
          <a:xfrm>
            <a:off x="2186638" y="456023"/>
            <a:ext cx="828675" cy="838200"/>
          </a:xfrm>
          <a:prstGeom prst="rect">
            <a:avLst/>
          </a:prstGeom>
        </p:spPr>
      </p:pic>
      <p:pic>
        <p:nvPicPr>
          <p:cNvPr id="9" name="Picture 8"/>
          <p:cNvPicPr>
            <a:picLocks noChangeAspect="1"/>
          </p:cNvPicPr>
          <p:nvPr/>
        </p:nvPicPr>
        <p:blipFill>
          <a:blip r:embed="rId5"/>
          <a:stretch>
            <a:fillRect/>
          </a:stretch>
        </p:blipFill>
        <p:spPr>
          <a:xfrm>
            <a:off x="5103315" y="534676"/>
            <a:ext cx="1114425" cy="857250"/>
          </a:xfrm>
          <a:prstGeom prst="rect">
            <a:avLst/>
          </a:prstGeom>
        </p:spPr>
      </p:pic>
      <p:sp>
        <p:nvSpPr>
          <p:cNvPr id="16" name="TextBox 15"/>
          <p:cNvSpPr txBox="1"/>
          <p:nvPr/>
        </p:nvSpPr>
        <p:spPr>
          <a:xfrm>
            <a:off x="7810637" y="2218928"/>
            <a:ext cx="1599925" cy="461665"/>
          </a:xfrm>
          <a:prstGeom prst="rect">
            <a:avLst/>
          </a:prstGeom>
          <a:noFill/>
        </p:spPr>
        <p:txBody>
          <a:bodyPr wrap="none" rtlCol="0">
            <a:spAutoFit/>
          </a:bodyPr>
          <a:lstStyle/>
          <a:p>
            <a:r>
              <a:rPr lang="en-US" sz="2400" dirty="0"/>
              <a:t>in the story</a:t>
            </a:r>
          </a:p>
        </p:txBody>
      </p:sp>
      <p:pic>
        <p:nvPicPr>
          <p:cNvPr id="18" name="Picture 17"/>
          <p:cNvPicPr>
            <a:picLocks noChangeAspect="1"/>
          </p:cNvPicPr>
          <p:nvPr/>
        </p:nvPicPr>
        <p:blipFill>
          <a:blip r:embed="rId3"/>
          <a:stretch>
            <a:fillRect/>
          </a:stretch>
        </p:blipFill>
        <p:spPr>
          <a:xfrm>
            <a:off x="7872043" y="2651356"/>
            <a:ext cx="1447064" cy="1075288"/>
          </a:xfrm>
          <a:prstGeom prst="rect">
            <a:avLst/>
          </a:prstGeom>
        </p:spPr>
      </p:pic>
      <p:pic>
        <p:nvPicPr>
          <p:cNvPr id="19" name="Picture 18"/>
          <p:cNvPicPr>
            <a:picLocks noChangeAspect="1"/>
          </p:cNvPicPr>
          <p:nvPr/>
        </p:nvPicPr>
        <p:blipFill>
          <a:blip r:embed="rId6"/>
          <a:stretch>
            <a:fillRect/>
          </a:stretch>
        </p:blipFill>
        <p:spPr>
          <a:xfrm>
            <a:off x="5348003" y="2717324"/>
            <a:ext cx="1583081" cy="1232665"/>
          </a:xfrm>
          <a:prstGeom prst="rect">
            <a:avLst/>
          </a:prstGeom>
        </p:spPr>
      </p:pic>
      <p:sp>
        <p:nvSpPr>
          <p:cNvPr id="14" name="TextBox 6"/>
          <p:cNvSpPr txBox="1"/>
          <p:nvPr/>
        </p:nvSpPr>
        <p:spPr>
          <a:xfrm>
            <a:off x="10569745" y="316970"/>
            <a:ext cx="132504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15</a:t>
            </a:r>
          </a:p>
          <a:p>
            <a:r>
              <a:rPr lang="en-US" dirty="0"/>
              <a:t>Level 2</a:t>
            </a:r>
          </a:p>
        </p:txBody>
      </p:sp>
      <p:pic>
        <p:nvPicPr>
          <p:cNvPr id="20" name="Picture 19"/>
          <p:cNvPicPr>
            <a:picLocks noChangeAspect="1"/>
          </p:cNvPicPr>
          <p:nvPr/>
        </p:nvPicPr>
        <p:blipFill>
          <a:blip r:embed="rId7"/>
          <a:stretch>
            <a:fillRect/>
          </a:stretch>
        </p:blipFill>
        <p:spPr>
          <a:xfrm>
            <a:off x="1768646" y="4541003"/>
            <a:ext cx="2202654" cy="2202654"/>
          </a:xfrm>
          <a:prstGeom prst="rect">
            <a:avLst/>
          </a:prstGeom>
        </p:spPr>
      </p:pic>
      <p:pic>
        <p:nvPicPr>
          <p:cNvPr id="21" name="Picture 20"/>
          <p:cNvPicPr>
            <a:picLocks noChangeAspect="1"/>
          </p:cNvPicPr>
          <p:nvPr/>
        </p:nvPicPr>
        <p:blipFill>
          <a:blip r:embed="rId7"/>
          <a:stretch>
            <a:fillRect/>
          </a:stretch>
        </p:blipFill>
        <p:spPr>
          <a:xfrm>
            <a:off x="5103314" y="4523829"/>
            <a:ext cx="2234791" cy="2234791"/>
          </a:xfrm>
          <a:prstGeom prst="rect">
            <a:avLst/>
          </a:prstGeom>
        </p:spPr>
      </p:pic>
      <p:pic>
        <p:nvPicPr>
          <p:cNvPr id="22" name="Picture 21"/>
          <p:cNvPicPr>
            <a:picLocks noChangeAspect="1"/>
          </p:cNvPicPr>
          <p:nvPr/>
        </p:nvPicPr>
        <p:blipFill>
          <a:blip r:embed="rId7"/>
          <a:stretch>
            <a:fillRect/>
          </a:stretch>
        </p:blipFill>
        <p:spPr>
          <a:xfrm>
            <a:off x="8487294" y="4541003"/>
            <a:ext cx="2217618" cy="2217618"/>
          </a:xfrm>
          <a:prstGeom prst="rect">
            <a:avLst/>
          </a:prstGeom>
        </p:spPr>
      </p:pic>
      <p:pic>
        <p:nvPicPr>
          <p:cNvPr id="23" name="Picture 22">
            <a:hlinkClick r:id="rId8" action="ppaction://hlinksldjump"/>
          </p:cNvPr>
          <p:cNvPicPr>
            <a:picLocks noChangeAspect="1"/>
          </p:cNvPicPr>
          <p:nvPr/>
        </p:nvPicPr>
        <p:blipFill>
          <a:blip r:embed="rId9"/>
          <a:stretch>
            <a:fillRect/>
          </a:stretch>
        </p:blipFill>
        <p:spPr>
          <a:xfrm>
            <a:off x="1981562" y="5091498"/>
            <a:ext cx="1695450" cy="1447800"/>
          </a:xfrm>
          <a:prstGeom prst="rect">
            <a:avLst/>
          </a:prstGeom>
        </p:spPr>
      </p:pic>
      <p:pic>
        <p:nvPicPr>
          <p:cNvPr id="24" name="Picture 23">
            <a:hlinkClick r:id="rId8" action="ppaction://hlinksldjump"/>
          </p:cNvPr>
          <p:cNvPicPr>
            <a:picLocks noChangeAspect="1"/>
          </p:cNvPicPr>
          <p:nvPr/>
        </p:nvPicPr>
        <p:blipFill>
          <a:blip r:embed="rId10"/>
          <a:stretch>
            <a:fillRect/>
          </a:stretch>
        </p:blipFill>
        <p:spPr>
          <a:xfrm>
            <a:off x="5427245" y="5125429"/>
            <a:ext cx="1704975" cy="1447800"/>
          </a:xfrm>
          <a:prstGeom prst="rect">
            <a:avLst/>
          </a:prstGeom>
        </p:spPr>
      </p:pic>
      <p:pic>
        <p:nvPicPr>
          <p:cNvPr id="25" name="Picture 24">
            <a:hlinkClick r:id="rId11" action="ppaction://hlinksldjump"/>
          </p:cNvPr>
          <p:cNvPicPr>
            <a:picLocks noChangeAspect="1"/>
          </p:cNvPicPr>
          <p:nvPr/>
        </p:nvPicPr>
        <p:blipFill>
          <a:blip r:embed="rId12"/>
          <a:stretch>
            <a:fillRect/>
          </a:stretch>
        </p:blipFill>
        <p:spPr>
          <a:xfrm>
            <a:off x="8773416" y="5150923"/>
            <a:ext cx="1685925" cy="1447800"/>
          </a:xfrm>
          <a:prstGeom prst="rect">
            <a:avLst/>
          </a:prstGeom>
        </p:spPr>
      </p:pic>
      <p:sp>
        <p:nvSpPr>
          <p:cNvPr id="2" name="Rectangle 1"/>
          <p:cNvSpPr/>
          <p:nvPr/>
        </p:nvSpPr>
        <p:spPr>
          <a:xfrm>
            <a:off x="1949268" y="4671817"/>
            <a:ext cx="1849930" cy="461665"/>
          </a:xfrm>
          <a:prstGeom prst="rect">
            <a:avLst/>
          </a:prstGeom>
        </p:spPr>
        <p:txBody>
          <a:bodyPr wrap="none">
            <a:spAutoFit/>
          </a:bodyPr>
          <a:lstStyle/>
          <a:p>
            <a:pPr lvl="0"/>
            <a:r>
              <a:rPr lang="en-US" sz="2400" dirty="0">
                <a:solidFill>
                  <a:prstClr val="black"/>
                </a:solidFill>
              </a:rPr>
              <a:t>Farm animals</a:t>
            </a:r>
          </a:p>
        </p:txBody>
      </p:sp>
      <p:sp>
        <p:nvSpPr>
          <p:cNvPr id="4" name="Rectangle 3"/>
          <p:cNvSpPr/>
          <p:nvPr/>
        </p:nvSpPr>
        <p:spPr>
          <a:xfrm>
            <a:off x="5861617" y="4671818"/>
            <a:ext cx="712246" cy="461665"/>
          </a:xfrm>
          <a:prstGeom prst="rect">
            <a:avLst/>
          </a:prstGeom>
        </p:spPr>
        <p:txBody>
          <a:bodyPr wrap="none">
            <a:spAutoFit/>
          </a:bodyPr>
          <a:lstStyle/>
          <a:p>
            <a:pPr lvl="0"/>
            <a:r>
              <a:rPr lang="en-US" sz="2400" dirty="0">
                <a:solidFill>
                  <a:prstClr val="black"/>
                </a:solidFill>
              </a:rPr>
              <a:t>Pets</a:t>
            </a:r>
          </a:p>
        </p:txBody>
      </p:sp>
      <p:sp>
        <p:nvSpPr>
          <p:cNvPr id="5" name="Rectangle 4"/>
          <p:cNvSpPr/>
          <p:nvPr/>
        </p:nvSpPr>
        <p:spPr>
          <a:xfrm>
            <a:off x="8595575" y="4663764"/>
            <a:ext cx="2013693" cy="461665"/>
          </a:xfrm>
          <a:prstGeom prst="rect">
            <a:avLst/>
          </a:prstGeom>
        </p:spPr>
        <p:txBody>
          <a:bodyPr wrap="none">
            <a:spAutoFit/>
          </a:bodyPr>
          <a:lstStyle/>
          <a:p>
            <a:pPr lvl="0"/>
            <a:r>
              <a:rPr lang="en-US" sz="2400" dirty="0">
                <a:solidFill>
                  <a:prstClr val="black"/>
                </a:solidFill>
              </a:rPr>
              <a:t>Ocean animals</a:t>
            </a:r>
          </a:p>
        </p:txBody>
      </p:sp>
      <p:sp>
        <p:nvSpPr>
          <p:cNvPr id="6" name="Rectangle 5"/>
          <p:cNvSpPr/>
          <p:nvPr/>
        </p:nvSpPr>
        <p:spPr>
          <a:xfrm>
            <a:off x="7064283" y="6496421"/>
            <a:ext cx="341760" cy="276999"/>
          </a:xfrm>
          <a:prstGeom prst="rect">
            <a:avLst/>
          </a:prstGeom>
        </p:spPr>
        <p:txBody>
          <a:bodyPr wrap="none">
            <a:spAutoFit/>
          </a:bodyPr>
          <a:lstStyle/>
          <a:p>
            <a:r>
              <a:rPr lang="en-US" sz="1200" b="1" dirty="0">
                <a:solidFill>
                  <a:prstClr val="black"/>
                </a:solidFill>
              </a:rPr>
              <a:t>15</a:t>
            </a:r>
            <a:endParaRPr lang="en-US" sz="1200" b="1" dirty="0"/>
          </a:p>
        </p:txBody>
      </p:sp>
      <p:sp>
        <p:nvSpPr>
          <p:cNvPr id="26" name="Rectangle 25"/>
          <p:cNvSpPr/>
          <p:nvPr/>
        </p:nvSpPr>
        <p:spPr>
          <a:xfrm>
            <a:off x="3659183" y="6496421"/>
            <a:ext cx="341760" cy="276999"/>
          </a:xfrm>
          <a:prstGeom prst="rect">
            <a:avLst/>
          </a:prstGeom>
        </p:spPr>
        <p:txBody>
          <a:bodyPr wrap="none">
            <a:spAutoFit/>
          </a:bodyPr>
          <a:lstStyle/>
          <a:p>
            <a:r>
              <a:rPr lang="en-US" sz="1200" b="1" dirty="0">
                <a:solidFill>
                  <a:prstClr val="black"/>
                </a:solidFill>
              </a:rPr>
              <a:t>15</a:t>
            </a:r>
            <a:endParaRPr lang="en-US" sz="1200" b="1" dirty="0"/>
          </a:p>
        </p:txBody>
      </p:sp>
      <p:sp>
        <p:nvSpPr>
          <p:cNvPr id="27" name="Rectangle 26"/>
          <p:cNvSpPr/>
          <p:nvPr/>
        </p:nvSpPr>
        <p:spPr>
          <a:xfrm>
            <a:off x="10404580" y="6507116"/>
            <a:ext cx="341760" cy="276999"/>
          </a:xfrm>
          <a:prstGeom prst="rect">
            <a:avLst/>
          </a:prstGeom>
        </p:spPr>
        <p:txBody>
          <a:bodyPr wrap="none">
            <a:spAutoFit/>
          </a:bodyPr>
          <a:lstStyle/>
          <a:p>
            <a:r>
              <a:rPr lang="en-US" sz="1200" b="1" dirty="0">
                <a:solidFill>
                  <a:prstClr val="black"/>
                </a:solidFill>
              </a:rPr>
              <a:t>15</a:t>
            </a:r>
            <a:endParaRPr lang="en-US" sz="1200" b="1" dirty="0"/>
          </a:p>
        </p:txBody>
      </p:sp>
    </p:spTree>
    <p:extLst>
      <p:ext uri="{BB962C8B-B14F-4D97-AF65-F5344CB8AC3E}">
        <p14:creationId xmlns:p14="http://schemas.microsoft.com/office/powerpoint/2010/main" val="11714224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FFFA1-1F5D-42FC-B181-0B88CE8017A4}"/>
              </a:ext>
            </a:extLst>
          </p:cNvPr>
          <p:cNvSpPr>
            <a:spLocks noGrp="1"/>
          </p:cNvSpPr>
          <p:nvPr>
            <p:ph type="title"/>
          </p:nvPr>
        </p:nvSpPr>
        <p:spPr/>
        <p:txBody>
          <a:bodyPr/>
          <a:lstStyle/>
          <a:p>
            <a:endParaRPr lang="en-US"/>
          </a:p>
        </p:txBody>
      </p:sp>
      <p:pic>
        <p:nvPicPr>
          <p:cNvPr id="1026" name="Picture 2" descr="Image result for happy fish gif">
            <a:extLst>
              <a:ext uri="{FF2B5EF4-FFF2-40B4-BE49-F238E27FC236}">
                <a16:creationId xmlns:a16="http://schemas.microsoft.com/office/drawing/2014/main" id="{E4734C8C-2C16-4C7D-8D4C-EC74670749A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8296" y="879819"/>
            <a:ext cx="7209182" cy="5406887"/>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E06F8CB0-AD3F-4428-9A02-3492F819FA84}"/>
              </a:ext>
            </a:extLst>
          </p:cNvPr>
          <p:cNvPicPr>
            <a:picLocks noGrp="1" noChangeAspect="1"/>
          </p:cNvPicPr>
          <p:nvPr>
            <p:ph idx="1"/>
          </p:nvPr>
        </p:nvPicPr>
        <p:blipFill>
          <a:blip r:embed="rId5"/>
          <a:stretch>
            <a:fillRect/>
          </a:stretch>
        </p:blipFill>
        <p:spPr>
          <a:xfrm>
            <a:off x="6961325" y="4615621"/>
            <a:ext cx="4289771" cy="1866900"/>
          </a:xfrm>
          <a:prstGeom prst="rect">
            <a:avLst/>
          </a:prstGeom>
        </p:spPr>
      </p:pic>
    </p:spTree>
    <p:extLst>
      <p:ext uri="{BB962C8B-B14F-4D97-AF65-F5344CB8AC3E}">
        <p14:creationId xmlns:p14="http://schemas.microsoft.com/office/powerpoint/2010/main" val="207303768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7916F-6ECC-4E30-B3D1-5A3ECEE51FFD}"/>
              </a:ext>
            </a:extLst>
          </p:cNvPr>
          <p:cNvSpPr>
            <a:spLocks noGrp="1"/>
          </p:cNvSpPr>
          <p:nvPr>
            <p:ph type="title"/>
          </p:nvPr>
        </p:nvSpPr>
        <p:spPr/>
        <p:txBody>
          <a:bodyPr/>
          <a:lstStyle/>
          <a:p>
            <a:endParaRPr lang="en-US"/>
          </a:p>
        </p:txBody>
      </p:sp>
      <p:pic>
        <p:nvPicPr>
          <p:cNvPr id="4" name="Content Placeholder 3">
            <a:hlinkClick r:id="rId3" action="ppaction://hlinksldjump"/>
            <a:extLst>
              <a:ext uri="{FF2B5EF4-FFF2-40B4-BE49-F238E27FC236}">
                <a16:creationId xmlns:a16="http://schemas.microsoft.com/office/drawing/2014/main" id="{35CC3CBE-13DB-4593-B652-04F4D9961B88}"/>
              </a:ext>
            </a:extLst>
          </p:cNvPr>
          <p:cNvPicPr>
            <a:picLocks noGrp="1" noChangeAspect="1"/>
          </p:cNvPicPr>
          <p:nvPr>
            <p:ph idx="1"/>
          </p:nvPr>
        </p:nvPicPr>
        <p:blipFill>
          <a:blip r:embed="rId4"/>
          <a:stretch>
            <a:fillRect/>
          </a:stretch>
        </p:blipFill>
        <p:spPr>
          <a:xfrm>
            <a:off x="838200" y="4503841"/>
            <a:ext cx="4042948" cy="1857375"/>
          </a:xfrm>
          <a:prstGeom prst="rect">
            <a:avLst/>
          </a:prstGeom>
        </p:spPr>
      </p:pic>
      <p:pic>
        <p:nvPicPr>
          <p:cNvPr id="2050" name="Picture 2" descr="Image result for sad fish gif">
            <a:extLst>
              <a:ext uri="{FF2B5EF4-FFF2-40B4-BE49-F238E27FC236}">
                <a16:creationId xmlns:a16="http://schemas.microsoft.com/office/drawing/2014/main" id="{51DE7A37-D192-4F61-9E6B-309F1417761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30437" y="1027906"/>
            <a:ext cx="6117362" cy="340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15361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voltage.wav"/>
          </p:stSnd>
        </p:sndAc>
      </p:transition>
    </mc:Choice>
    <mc:Fallback xmlns="">
      <p:transition spd="slow">
        <p:sndAc>
          <p:stSnd>
            <p:snd r:embed="rId6" name="voltage.wav"/>
          </p:stSnd>
        </p:sndAc>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888" y="1346225"/>
            <a:ext cx="11041188" cy="4351338"/>
          </a:xfrm>
        </p:spPr>
        <p:txBody>
          <a:bodyPr>
            <a:normAutofit/>
          </a:bodyPr>
          <a:lstStyle/>
          <a:p>
            <a:pPr marL="0" indent="0" algn="ctr">
              <a:buNone/>
            </a:pPr>
            <a:r>
              <a:rPr lang="en-US" sz="4000" dirty="0"/>
              <a:t>What are some other animals that live in the ocean?</a:t>
            </a:r>
          </a:p>
        </p:txBody>
      </p:sp>
      <p:cxnSp>
        <p:nvCxnSpPr>
          <p:cNvPr id="12" name="Straight Connector 11"/>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stretch>
            <a:fillRect/>
          </a:stretch>
        </p:blipFill>
        <p:spPr>
          <a:xfrm>
            <a:off x="2539611" y="1918572"/>
            <a:ext cx="7325743" cy="2359137"/>
          </a:xfrm>
          <a:prstGeom prst="rect">
            <a:avLst/>
          </a:prstGeom>
        </p:spPr>
      </p:pic>
      <p:sp>
        <p:nvSpPr>
          <p:cNvPr id="15" name="TextBox 14"/>
          <p:cNvSpPr txBox="1"/>
          <p:nvPr/>
        </p:nvSpPr>
        <p:spPr>
          <a:xfrm>
            <a:off x="5894449" y="2179253"/>
            <a:ext cx="616066" cy="461665"/>
          </a:xfrm>
          <a:prstGeom prst="rect">
            <a:avLst/>
          </a:prstGeom>
          <a:noFill/>
        </p:spPr>
        <p:txBody>
          <a:bodyPr wrap="none" rtlCol="0">
            <a:spAutoFit/>
          </a:bodyPr>
          <a:lstStyle/>
          <a:p>
            <a:r>
              <a:rPr lang="en-US" sz="2400" dirty="0"/>
              <a:t>live</a:t>
            </a:r>
          </a:p>
        </p:txBody>
      </p:sp>
      <p:pic>
        <p:nvPicPr>
          <p:cNvPr id="9" name="Picture 8"/>
          <p:cNvPicPr>
            <a:picLocks noChangeAspect="1"/>
          </p:cNvPicPr>
          <p:nvPr/>
        </p:nvPicPr>
        <p:blipFill>
          <a:blip r:embed="rId3"/>
          <a:stretch>
            <a:fillRect/>
          </a:stretch>
        </p:blipFill>
        <p:spPr>
          <a:xfrm>
            <a:off x="1003008" y="557898"/>
            <a:ext cx="825393" cy="754321"/>
          </a:xfrm>
          <a:prstGeom prst="rect">
            <a:avLst/>
          </a:prstGeom>
        </p:spPr>
      </p:pic>
      <p:sp>
        <p:nvSpPr>
          <p:cNvPr id="20" name="TextBox 19"/>
          <p:cNvSpPr txBox="1"/>
          <p:nvPr/>
        </p:nvSpPr>
        <p:spPr>
          <a:xfrm>
            <a:off x="7832139" y="2094298"/>
            <a:ext cx="1728358" cy="461665"/>
          </a:xfrm>
          <a:prstGeom prst="rect">
            <a:avLst/>
          </a:prstGeom>
          <a:noFill/>
        </p:spPr>
        <p:txBody>
          <a:bodyPr wrap="none" rtlCol="0">
            <a:spAutoFit/>
          </a:bodyPr>
          <a:lstStyle/>
          <a:p>
            <a:r>
              <a:rPr lang="en-US" sz="2400" dirty="0"/>
              <a:t>in the ocean</a:t>
            </a:r>
          </a:p>
        </p:txBody>
      </p:sp>
      <p:pic>
        <p:nvPicPr>
          <p:cNvPr id="7" name="Picture 6"/>
          <p:cNvPicPr>
            <a:picLocks noChangeAspect="1"/>
          </p:cNvPicPr>
          <p:nvPr/>
        </p:nvPicPr>
        <p:blipFill>
          <a:blip r:embed="rId4"/>
          <a:stretch>
            <a:fillRect/>
          </a:stretch>
        </p:blipFill>
        <p:spPr>
          <a:xfrm>
            <a:off x="5542923" y="514075"/>
            <a:ext cx="1106153" cy="880677"/>
          </a:xfrm>
          <a:prstGeom prst="rect">
            <a:avLst/>
          </a:prstGeom>
        </p:spPr>
      </p:pic>
      <p:pic>
        <p:nvPicPr>
          <p:cNvPr id="5" name="Picture 4"/>
          <p:cNvPicPr>
            <a:picLocks noChangeAspect="1"/>
          </p:cNvPicPr>
          <p:nvPr/>
        </p:nvPicPr>
        <p:blipFill>
          <a:blip r:embed="rId5"/>
          <a:stretch>
            <a:fillRect/>
          </a:stretch>
        </p:blipFill>
        <p:spPr>
          <a:xfrm>
            <a:off x="7792543" y="2555963"/>
            <a:ext cx="1767954" cy="1598226"/>
          </a:xfrm>
          <a:prstGeom prst="rect">
            <a:avLst/>
          </a:prstGeom>
        </p:spPr>
      </p:pic>
      <p:pic>
        <p:nvPicPr>
          <p:cNvPr id="6" name="Picture 5"/>
          <p:cNvPicPr>
            <a:picLocks noChangeAspect="1"/>
          </p:cNvPicPr>
          <p:nvPr/>
        </p:nvPicPr>
        <p:blipFill>
          <a:blip r:embed="rId5"/>
          <a:stretch>
            <a:fillRect/>
          </a:stretch>
        </p:blipFill>
        <p:spPr>
          <a:xfrm>
            <a:off x="9627221" y="687438"/>
            <a:ext cx="1043063" cy="758812"/>
          </a:xfrm>
          <a:prstGeom prst="rect">
            <a:avLst/>
          </a:prstGeom>
        </p:spPr>
      </p:pic>
      <p:sp>
        <p:nvSpPr>
          <p:cNvPr id="14" name="TextBox 6"/>
          <p:cNvSpPr txBox="1"/>
          <p:nvPr/>
        </p:nvSpPr>
        <p:spPr>
          <a:xfrm>
            <a:off x="10670284" y="190909"/>
            <a:ext cx="132504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16</a:t>
            </a:r>
          </a:p>
          <a:p>
            <a:r>
              <a:rPr lang="en-US" dirty="0"/>
              <a:t>Level 3</a:t>
            </a:r>
          </a:p>
        </p:txBody>
      </p:sp>
      <p:pic>
        <p:nvPicPr>
          <p:cNvPr id="2" name="Picture 1"/>
          <p:cNvPicPr>
            <a:picLocks noChangeAspect="1"/>
          </p:cNvPicPr>
          <p:nvPr/>
        </p:nvPicPr>
        <p:blipFill>
          <a:blip r:embed="rId6"/>
          <a:stretch>
            <a:fillRect/>
          </a:stretch>
        </p:blipFill>
        <p:spPr>
          <a:xfrm>
            <a:off x="7757874" y="462541"/>
            <a:ext cx="1088608" cy="887247"/>
          </a:xfrm>
          <a:prstGeom prst="rect">
            <a:avLst/>
          </a:prstGeom>
        </p:spPr>
      </p:pic>
      <p:pic>
        <p:nvPicPr>
          <p:cNvPr id="8" name="Picture 7"/>
          <p:cNvPicPr>
            <a:picLocks noChangeAspect="1"/>
          </p:cNvPicPr>
          <p:nvPr/>
        </p:nvPicPr>
        <p:blipFill>
          <a:blip r:embed="rId6"/>
          <a:stretch>
            <a:fillRect/>
          </a:stretch>
        </p:blipFill>
        <p:spPr>
          <a:xfrm>
            <a:off x="5378569" y="2628192"/>
            <a:ext cx="1647825" cy="1343025"/>
          </a:xfrm>
          <a:prstGeom prst="rect">
            <a:avLst/>
          </a:prstGeom>
        </p:spPr>
      </p:pic>
    </p:spTree>
    <p:extLst>
      <p:ext uri="{BB962C8B-B14F-4D97-AF65-F5344CB8AC3E}">
        <p14:creationId xmlns:p14="http://schemas.microsoft.com/office/powerpoint/2010/main" val="27156793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03848" y="3387127"/>
            <a:ext cx="2340813" cy="2340813"/>
          </a:xfrm>
          <a:prstGeom prst="rect">
            <a:avLst/>
          </a:prstGeom>
        </p:spPr>
      </p:pic>
      <p:pic>
        <p:nvPicPr>
          <p:cNvPr id="11" name="Picture 10"/>
          <p:cNvPicPr>
            <a:picLocks noChangeAspect="1"/>
          </p:cNvPicPr>
          <p:nvPr/>
        </p:nvPicPr>
        <p:blipFill>
          <a:blip r:embed="rId2"/>
          <a:stretch>
            <a:fillRect/>
          </a:stretch>
        </p:blipFill>
        <p:spPr>
          <a:xfrm>
            <a:off x="3501682" y="3387127"/>
            <a:ext cx="2340813" cy="2340813"/>
          </a:xfrm>
          <a:prstGeom prst="rect">
            <a:avLst/>
          </a:prstGeom>
        </p:spPr>
      </p:pic>
      <p:pic>
        <p:nvPicPr>
          <p:cNvPr id="12" name="Picture 11"/>
          <p:cNvPicPr>
            <a:picLocks noChangeAspect="1"/>
          </p:cNvPicPr>
          <p:nvPr/>
        </p:nvPicPr>
        <p:blipFill>
          <a:blip r:embed="rId2"/>
          <a:stretch>
            <a:fillRect/>
          </a:stretch>
        </p:blipFill>
        <p:spPr>
          <a:xfrm>
            <a:off x="6308258" y="3387127"/>
            <a:ext cx="2340813" cy="2340813"/>
          </a:xfrm>
          <a:prstGeom prst="rect">
            <a:avLst/>
          </a:prstGeom>
        </p:spPr>
      </p:pic>
      <p:pic>
        <p:nvPicPr>
          <p:cNvPr id="16" name="Picture 15"/>
          <p:cNvPicPr>
            <a:picLocks noChangeAspect="1"/>
          </p:cNvPicPr>
          <p:nvPr/>
        </p:nvPicPr>
        <p:blipFill>
          <a:blip r:embed="rId2"/>
          <a:stretch>
            <a:fillRect/>
          </a:stretch>
        </p:blipFill>
        <p:spPr>
          <a:xfrm>
            <a:off x="9097350" y="3387127"/>
            <a:ext cx="2340813" cy="2340813"/>
          </a:xfrm>
          <a:prstGeom prst="rect">
            <a:avLst/>
          </a:prstGeom>
        </p:spPr>
      </p:pic>
      <p:pic>
        <p:nvPicPr>
          <p:cNvPr id="17" name="Picture 16"/>
          <p:cNvPicPr>
            <a:picLocks noChangeAspect="1"/>
          </p:cNvPicPr>
          <p:nvPr/>
        </p:nvPicPr>
        <p:blipFill>
          <a:blip r:embed="rId2"/>
          <a:stretch>
            <a:fillRect/>
          </a:stretch>
        </p:blipFill>
        <p:spPr>
          <a:xfrm>
            <a:off x="7348731" y="580662"/>
            <a:ext cx="2340813" cy="2340813"/>
          </a:xfrm>
          <a:prstGeom prst="rect">
            <a:avLst/>
          </a:prstGeom>
        </p:spPr>
      </p:pic>
      <p:pic>
        <p:nvPicPr>
          <p:cNvPr id="18" name="Picture 17"/>
          <p:cNvPicPr>
            <a:picLocks noChangeAspect="1"/>
          </p:cNvPicPr>
          <p:nvPr/>
        </p:nvPicPr>
        <p:blipFill>
          <a:blip r:embed="rId2"/>
          <a:stretch>
            <a:fillRect/>
          </a:stretch>
        </p:blipFill>
        <p:spPr>
          <a:xfrm>
            <a:off x="4945932" y="580662"/>
            <a:ext cx="2340813" cy="2340813"/>
          </a:xfrm>
          <a:prstGeom prst="rect">
            <a:avLst/>
          </a:prstGeom>
        </p:spPr>
      </p:pic>
      <p:pic>
        <p:nvPicPr>
          <p:cNvPr id="23" name="Picture 22"/>
          <p:cNvPicPr>
            <a:picLocks noChangeAspect="1"/>
          </p:cNvPicPr>
          <p:nvPr/>
        </p:nvPicPr>
        <p:blipFill>
          <a:blip r:embed="rId2"/>
          <a:stretch>
            <a:fillRect/>
          </a:stretch>
        </p:blipFill>
        <p:spPr>
          <a:xfrm>
            <a:off x="2543133" y="580662"/>
            <a:ext cx="2340813" cy="2340813"/>
          </a:xfrm>
          <a:prstGeom prst="rect">
            <a:avLst/>
          </a:prstGeom>
        </p:spPr>
      </p:pic>
      <p:pic>
        <p:nvPicPr>
          <p:cNvPr id="24" name="Picture 23"/>
          <p:cNvPicPr>
            <a:picLocks noChangeAspect="1"/>
          </p:cNvPicPr>
          <p:nvPr/>
        </p:nvPicPr>
        <p:blipFill>
          <a:blip r:embed="rId2"/>
          <a:stretch>
            <a:fillRect/>
          </a:stretch>
        </p:blipFill>
        <p:spPr>
          <a:xfrm>
            <a:off x="140334" y="580661"/>
            <a:ext cx="2340813" cy="2340813"/>
          </a:xfrm>
          <a:prstGeom prst="rect">
            <a:avLst/>
          </a:prstGeom>
        </p:spPr>
      </p:pic>
      <p:pic>
        <p:nvPicPr>
          <p:cNvPr id="2" name="Picture 1">
            <a:hlinkClick r:id="rId3" action="ppaction://hlinksldjump"/>
          </p:cNvPr>
          <p:cNvPicPr>
            <a:picLocks noChangeAspect="1"/>
          </p:cNvPicPr>
          <p:nvPr/>
        </p:nvPicPr>
        <p:blipFill>
          <a:blip r:embed="rId4"/>
          <a:stretch>
            <a:fillRect/>
          </a:stretch>
        </p:blipFill>
        <p:spPr>
          <a:xfrm>
            <a:off x="3203953" y="1165102"/>
            <a:ext cx="1019175" cy="1495425"/>
          </a:xfrm>
          <a:prstGeom prst="rect">
            <a:avLst/>
          </a:prstGeom>
        </p:spPr>
      </p:pic>
      <p:sp>
        <p:nvSpPr>
          <p:cNvPr id="5" name="Rectangle 4"/>
          <p:cNvSpPr/>
          <p:nvPr/>
        </p:nvSpPr>
        <p:spPr>
          <a:xfrm>
            <a:off x="3077878" y="734582"/>
            <a:ext cx="1396088" cy="461665"/>
          </a:xfrm>
          <a:prstGeom prst="rect">
            <a:avLst/>
          </a:prstGeom>
        </p:spPr>
        <p:txBody>
          <a:bodyPr wrap="none">
            <a:spAutoFit/>
          </a:bodyPr>
          <a:lstStyle/>
          <a:p>
            <a:r>
              <a:rPr lang="en-US" sz="2400" dirty="0"/>
              <a:t>Sea horse</a:t>
            </a:r>
          </a:p>
        </p:txBody>
      </p:sp>
      <p:sp>
        <p:nvSpPr>
          <p:cNvPr id="6" name="Rectangle 5"/>
          <p:cNvSpPr/>
          <p:nvPr/>
        </p:nvSpPr>
        <p:spPr>
          <a:xfrm>
            <a:off x="5552666" y="784018"/>
            <a:ext cx="1162498" cy="461665"/>
          </a:xfrm>
          <a:prstGeom prst="rect">
            <a:avLst/>
          </a:prstGeom>
        </p:spPr>
        <p:txBody>
          <a:bodyPr wrap="none">
            <a:spAutoFit/>
          </a:bodyPr>
          <a:lstStyle/>
          <a:p>
            <a:r>
              <a:rPr lang="en-US" sz="2400" dirty="0"/>
              <a:t>Dolphin</a:t>
            </a:r>
          </a:p>
        </p:txBody>
      </p:sp>
      <p:sp>
        <p:nvSpPr>
          <p:cNvPr id="7" name="Rectangle 6"/>
          <p:cNvSpPr/>
          <p:nvPr/>
        </p:nvSpPr>
        <p:spPr>
          <a:xfrm>
            <a:off x="664572" y="784019"/>
            <a:ext cx="1292662" cy="461665"/>
          </a:xfrm>
          <a:prstGeom prst="rect">
            <a:avLst/>
          </a:prstGeom>
        </p:spPr>
        <p:txBody>
          <a:bodyPr wrap="none">
            <a:spAutoFit/>
          </a:bodyPr>
          <a:lstStyle/>
          <a:p>
            <a:r>
              <a:rPr lang="en-US" sz="2400" dirty="0"/>
              <a:t>Elephant</a:t>
            </a:r>
          </a:p>
        </p:txBody>
      </p:sp>
      <p:pic>
        <p:nvPicPr>
          <p:cNvPr id="19" name="Picture 18"/>
          <p:cNvPicPr>
            <a:picLocks noChangeAspect="1"/>
          </p:cNvPicPr>
          <p:nvPr/>
        </p:nvPicPr>
        <p:blipFill>
          <a:blip r:embed="rId2"/>
          <a:stretch>
            <a:fillRect/>
          </a:stretch>
        </p:blipFill>
        <p:spPr>
          <a:xfrm>
            <a:off x="9751530" y="580661"/>
            <a:ext cx="2340813" cy="2340813"/>
          </a:xfrm>
          <a:prstGeom prst="rect">
            <a:avLst/>
          </a:prstGeom>
        </p:spPr>
      </p:pic>
      <p:pic>
        <p:nvPicPr>
          <p:cNvPr id="8" name="Picture 7">
            <a:hlinkClick r:id="rId5" action="ppaction://hlinksldjump"/>
          </p:cNvPr>
          <p:cNvPicPr>
            <a:picLocks noChangeAspect="1"/>
          </p:cNvPicPr>
          <p:nvPr/>
        </p:nvPicPr>
        <p:blipFill>
          <a:blip r:embed="rId6"/>
          <a:stretch>
            <a:fillRect/>
          </a:stretch>
        </p:blipFill>
        <p:spPr>
          <a:xfrm>
            <a:off x="1008044" y="4298461"/>
            <a:ext cx="1732419" cy="1172552"/>
          </a:xfrm>
          <a:prstGeom prst="rect">
            <a:avLst/>
          </a:prstGeom>
        </p:spPr>
      </p:pic>
      <p:pic>
        <p:nvPicPr>
          <p:cNvPr id="9" name="Picture 8">
            <a:hlinkClick r:id="rId5" action="ppaction://hlinksldjump"/>
          </p:cNvPr>
          <p:cNvPicPr>
            <a:picLocks noChangeAspect="1"/>
          </p:cNvPicPr>
          <p:nvPr/>
        </p:nvPicPr>
        <p:blipFill>
          <a:blip r:embed="rId7"/>
          <a:stretch>
            <a:fillRect/>
          </a:stretch>
        </p:blipFill>
        <p:spPr>
          <a:xfrm>
            <a:off x="407529" y="1322735"/>
            <a:ext cx="1781405" cy="1254960"/>
          </a:xfrm>
          <a:prstGeom prst="rect">
            <a:avLst/>
          </a:prstGeom>
        </p:spPr>
      </p:pic>
      <p:sp>
        <p:nvSpPr>
          <p:cNvPr id="20" name="Rectangle 19"/>
          <p:cNvSpPr/>
          <p:nvPr/>
        </p:nvSpPr>
        <p:spPr>
          <a:xfrm>
            <a:off x="1496585" y="3611962"/>
            <a:ext cx="760144" cy="461665"/>
          </a:xfrm>
          <a:prstGeom prst="rect">
            <a:avLst/>
          </a:prstGeom>
        </p:spPr>
        <p:txBody>
          <a:bodyPr wrap="none">
            <a:spAutoFit/>
          </a:bodyPr>
          <a:lstStyle/>
          <a:p>
            <a:r>
              <a:rPr lang="en-US" sz="2400" dirty="0"/>
              <a:t>Bear</a:t>
            </a:r>
          </a:p>
        </p:txBody>
      </p:sp>
      <p:sp>
        <p:nvSpPr>
          <p:cNvPr id="21" name="Rectangle 20"/>
          <p:cNvSpPr/>
          <p:nvPr/>
        </p:nvSpPr>
        <p:spPr>
          <a:xfrm>
            <a:off x="4318460" y="3651373"/>
            <a:ext cx="758669" cy="461665"/>
          </a:xfrm>
          <a:prstGeom prst="rect">
            <a:avLst/>
          </a:prstGeom>
        </p:spPr>
        <p:txBody>
          <a:bodyPr wrap="none">
            <a:spAutoFit/>
          </a:bodyPr>
          <a:lstStyle/>
          <a:p>
            <a:r>
              <a:rPr lang="en-US" sz="2400" dirty="0"/>
              <a:t>Crab</a:t>
            </a:r>
          </a:p>
        </p:txBody>
      </p:sp>
      <p:sp>
        <p:nvSpPr>
          <p:cNvPr id="22" name="Rectangle 21"/>
          <p:cNvSpPr/>
          <p:nvPr/>
        </p:nvSpPr>
        <p:spPr>
          <a:xfrm>
            <a:off x="7009624" y="3611960"/>
            <a:ext cx="992579" cy="461665"/>
          </a:xfrm>
          <a:prstGeom prst="rect">
            <a:avLst/>
          </a:prstGeom>
        </p:spPr>
        <p:txBody>
          <a:bodyPr wrap="none">
            <a:spAutoFit/>
          </a:bodyPr>
          <a:lstStyle/>
          <a:p>
            <a:r>
              <a:rPr lang="en-US" sz="2400" dirty="0"/>
              <a:t>Whale</a:t>
            </a:r>
          </a:p>
        </p:txBody>
      </p:sp>
      <p:sp>
        <p:nvSpPr>
          <p:cNvPr id="25" name="Rectangle 24"/>
          <p:cNvSpPr/>
          <p:nvPr/>
        </p:nvSpPr>
        <p:spPr>
          <a:xfrm>
            <a:off x="9825968" y="3611960"/>
            <a:ext cx="912558" cy="461665"/>
          </a:xfrm>
          <a:prstGeom prst="rect">
            <a:avLst/>
          </a:prstGeom>
        </p:spPr>
        <p:txBody>
          <a:bodyPr wrap="none">
            <a:spAutoFit/>
          </a:bodyPr>
          <a:lstStyle/>
          <a:p>
            <a:r>
              <a:rPr lang="en-US" sz="2400" dirty="0"/>
              <a:t>T</a:t>
            </a:r>
            <a:r>
              <a:rPr lang="en-US" sz="2400"/>
              <a:t>urtle</a:t>
            </a:r>
            <a:endParaRPr lang="en-US" sz="2400" dirty="0"/>
          </a:p>
        </p:txBody>
      </p:sp>
      <p:sp>
        <p:nvSpPr>
          <p:cNvPr id="26" name="Rectangle 25"/>
          <p:cNvSpPr/>
          <p:nvPr/>
        </p:nvSpPr>
        <p:spPr>
          <a:xfrm>
            <a:off x="8076771" y="729804"/>
            <a:ext cx="915187" cy="461665"/>
          </a:xfrm>
          <a:prstGeom prst="rect">
            <a:avLst/>
          </a:prstGeom>
        </p:spPr>
        <p:txBody>
          <a:bodyPr wrap="none">
            <a:spAutoFit/>
          </a:bodyPr>
          <a:lstStyle/>
          <a:p>
            <a:r>
              <a:rPr lang="en-US" sz="2400" dirty="0"/>
              <a:t>Horse</a:t>
            </a:r>
          </a:p>
        </p:txBody>
      </p:sp>
      <p:sp>
        <p:nvSpPr>
          <p:cNvPr id="27" name="Rectangle 26"/>
          <p:cNvSpPr/>
          <p:nvPr/>
        </p:nvSpPr>
        <p:spPr>
          <a:xfrm>
            <a:off x="10516389" y="784017"/>
            <a:ext cx="881973" cy="461665"/>
          </a:xfrm>
          <a:prstGeom prst="rect">
            <a:avLst/>
          </a:prstGeom>
        </p:spPr>
        <p:txBody>
          <a:bodyPr wrap="none">
            <a:spAutoFit/>
          </a:bodyPr>
          <a:lstStyle/>
          <a:p>
            <a:r>
              <a:rPr lang="en-US" sz="2400" dirty="0"/>
              <a:t>Shark</a:t>
            </a:r>
          </a:p>
        </p:txBody>
      </p:sp>
      <p:pic>
        <p:nvPicPr>
          <p:cNvPr id="10" name="Picture 9">
            <a:hlinkClick r:id="rId5" action="ppaction://hlinksldjump"/>
          </p:cNvPr>
          <p:cNvPicPr>
            <a:picLocks noChangeAspect="1"/>
          </p:cNvPicPr>
          <p:nvPr/>
        </p:nvPicPr>
        <p:blipFill>
          <a:blip r:embed="rId8"/>
          <a:stretch>
            <a:fillRect/>
          </a:stretch>
        </p:blipFill>
        <p:spPr>
          <a:xfrm>
            <a:off x="7692826" y="1262576"/>
            <a:ext cx="1652621" cy="1300773"/>
          </a:xfrm>
          <a:prstGeom prst="rect">
            <a:avLst/>
          </a:prstGeom>
        </p:spPr>
      </p:pic>
      <p:pic>
        <p:nvPicPr>
          <p:cNvPr id="28" name="Picture 27">
            <a:hlinkClick r:id="rId3" action="ppaction://hlinksldjump"/>
          </p:cNvPr>
          <p:cNvPicPr>
            <a:picLocks noChangeAspect="1"/>
          </p:cNvPicPr>
          <p:nvPr/>
        </p:nvPicPr>
        <p:blipFill>
          <a:blip r:embed="rId9"/>
          <a:stretch>
            <a:fillRect/>
          </a:stretch>
        </p:blipFill>
        <p:spPr>
          <a:xfrm>
            <a:off x="9450667" y="4151343"/>
            <a:ext cx="1634178" cy="1104325"/>
          </a:xfrm>
          <a:prstGeom prst="rect">
            <a:avLst/>
          </a:prstGeom>
        </p:spPr>
      </p:pic>
      <p:pic>
        <p:nvPicPr>
          <p:cNvPr id="29" name="Picture 28">
            <a:hlinkClick r:id="rId3" action="ppaction://hlinksldjump"/>
          </p:cNvPr>
          <p:cNvPicPr>
            <a:picLocks noChangeAspect="1"/>
          </p:cNvPicPr>
          <p:nvPr/>
        </p:nvPicPr>
        <p:blipFill>
          <a:blip r:embed="rId10"/>
          <a:stretch>
            <a:fillRect/>
          </a:stretch>
        </p:blipFill>
        <p:spPr>
          <a:xfrm>
            <a:off x="5320023" y="1274670"/>
            <a:ext cx="1593778" cy="1218226"/>
          </a:xfrm>
          <a:prstGeom prst="rect">
            <a:avLst/>
          </a:prstGeom>
        </p:spPr>
      </p:pic>
      <p:pic>
        <p:nvPicPr>
          <p:cNvPr id="30" name="Picture 29">
            <a:hlinkClick r:id="rId3" action="ppaction://hlinksldjump"/>
          </p:cNvPr>
          <p:cNvPicPr>
            <a:picLocks noChangeAspect="1"/>
          </p:cNvPicPr>
          <p:nvPr/>
        </p:nvPicPr>
        <p:blipFill>
          <a:blip r:embed="rId11"/>
          <a:stretch>
            <a:fillRect/>
          </a:stretch>
        </p:blipFill>
        <p:spPr>
          <a:xfrm>
            <a:off x="6582858" y="4113038"/>
            <a:ext cx="1871123" cy="1177630"/>
          </a:xfrm>
          <a:prstGeom prst="rect">
            <a:avLst/>
          </a:prstGeom>
        </p:spPr>
      </p:pic>
      <p:pic>
        <p:nvPicPr>
          <p:cNvPr id="31" name="Picture 30">
            <a:hlinkClick r:id="rId3" action="ppaction://hlinksldjump"/>
          </p:cNvPr>
          <p:cNvPicPr>
            <a:picLocks noChangeAspect="1"/>
          </p:cNvPicPr>
          <p:nvPr/>
        </p:nvPicPr>
        <p:blipFill>
          <a:blip r:embed="rId12"/>
          <a:stretch>
            <a:fillRect/>
          </a:stretch>
        </p:blipFill>
        <p:spPr>
          <a:xfrm>
            <a:off x="9964615" y="1337653"/>
            <a:ext cx="1964683" cy="1150322"/>
          </a:xfrm>
          <a:prstGeom prst="rect">
            <a:avLst/>
          </a:prstGeom>
        </p:spPr>
      </p:pic>
      <p:pic>
        <p:nvPicPr>
          <p:cNvPr id="32" name="Picture 31">
            <a:hlinkClick r:id="rId3" action="ppaction://hlinksldjump"/>
          </p:cNvPr>
          <p:cNvPicPr>
            <a:picLocks noChangeAspect="1"/>
          </p:cNvPicPr>
          <p:nvPr/>
        </p:nvPicPr>
        <p:blipFill>
          <a:blip r:embed="rId13"/>
          <a:stretch>
            <a:fillRect/>
          </a:stretch>
        </p:blipFill>
        <p:spPr>
          <a:xfrm>
            <a:off x="3955647" y="4151343"/>
            <a:ext cx="1450635" cy="1265335"/>
          </a:xfrm>
          <a:prstGeom prst="rect">
            <a:avLst/>
          </a:prstGeom>
        </p:spPr>
      </p:pic>
      <p:sp>
        <p:nvSpPr>
          <p:cNvPr id="4" name="Rectangle 3"/>
          <p:cNvSpPr/>
          <p:nvPr/>
        </p:nvSpPr>
        <p:spPr>
          <a:xfrm>
            <a:off x="345522" y="115008"/>
            <a:ext cx="1325043" cy="369332"/>
          </a:xfrm>
          <a:prstGeom prst="rect">
            <a:avLst/>
          </a:prstGeom>
        </p:spPr>
        <p:txBody>
          <a:bodyPr wrap="none">
            <a:spAutoFit/>
          </a:bodyPr>
          <a:lstStyle/>
          <a:p>
            <a:r>
              <a:rPr lang="en-US" dirty="0"/>
              <a:t>Question 16</a:t>
            </a:r>
          </a:p>
        </p:txBody>
      </p:sp>
      <p:sp>
        <p:nvSpPr>
          <p:cNvPr id="33" name="Rectangle 32"/>
          <p:cNvSpPr/>
          <p:nvPr/>
        </p:nvSpPr>
        <p:spPr>
          <a:xfrm>
            <a:off x="2183204" y="2669850"/>
            <a:ext cx="328936" cy="261610"/>
          </a:xfrm>
          <a:prstGeom prst="rect">
            <a:avLst/>
          </a:prstGeom>
        </p:spPr>
        <p:txBody>
          <a:bodyPr wrap="none">
            <a:spAutoFit/>
          </a:bodyPr>
          <a:lstStyle/>
          <a:p>
            <a:r>
              <a:rPr lang="en-US" sz="1100" b="1" dirty="0">
                <a:solidFill>
                  <a:prstClr val="black"/>
                </a:solidFill>
              </a:rPr>
              <a:t>16</a:t>
            </a:r>
            <a:endParaRPr lang="en-US" b="1" dirty="0"/>
          </a:p>
        </p:txBody>
      </p:sp>
      <p:sp>
        <p:nvSpPr>
          <p:cNvPr id="34" name="Rectangle 33"/>
          <p:cNvSpPr/>
          <p:nvPr/>
        </p:nvSpPr>
        <p:spPr>
          <a:xfrm>
            <a:off x="6988802" y="2687172"/>
            <a:ext cx="328936" cy="261610"/>
          </a:xfrm>
          <a:prstGeom prst="rect">
            <a:avLst/>
          </a:prstGeom>
        </p:spPr>
        <p:txBody>
          <a:bodyPr wrap="none">
            <a:spAutoFit/>
          </a:bodyPr>
          <a:lstStyle/>
          <a:p>
            <a:r>
              <a:rPr lang="en-US" sz="1100" b="1" dirty="0">
                <a:solidFill>
                  <a:prstClr val="black"/>
                </a:solidFill>
              </a:rPr>
              <a:t>16</a:t>
            </a:r>
            <a:endParaRPr lang="en-US" b="1" dirty="0"/>
          </a:p>
        </p:txBody>
      </p:sp>
      <p:sp>
        <p:nvSpPr>
          <p:cNvPr id="13" name="Rectangle 12"/>
          <p:cNvSpPr/>
          <p:nvPr/>
        </p:nvSpPr>
        <p:spPr>
          <a:xfrm>
            <a:off x="4586003" y="2660527"/>
            <a:ext cx="328936" cy="261610"/>
          </a:xfrm>
          <a:prstGeom prst="rect">
            <a:avLst/>
          </a:prstGeom>
        </p:spPr>
        <p:txBody>
          <a:bodyPr wrap="none">
            <a:spAutoFit/>
          </a:bodyPr>
          <a:lstStyle/>
          <a:p>
            <a:pPr lvl="0"/>
            <a:r>
              <a:rPr lang="en-US" sz="1100" b="1" dirty="0">
                <a:solidFill>
                  <a:prstClr val="black"/>
                </a:solidFill>
              </a:rPr>
              <a:t>16</a:t>
            </a:r>
            <a:endParaRPr lang="en-US" b="1" dirty="0">
              <a:solidFill>
                <a:prstClr val="black"/>
              </a:solidFill>
            </a:endParaRPr>
          </a:p>
        </p:txBody>
      </p:sp>
      <p:sp>
        <p:nvSpPr>
          <p:cNvPr id="14" name="Rectangle 13"/>
          <p:cNvSpPr/>
          <p:nvPr/>
        </p:nvSpPr>
        <p:spPr>
          <a:xfrm>
            <a:off x="11825393" y="2669850"/>
            <a:ext cx="328936" cy="261610"/>
          </a:xfrm>
          <a:prstGeom prst="rect">
            <a:avLst/>
          </a:prstGeom>
        </p:spPr>
        <p:txBody>
          <a:bodyPr wrap="none">
            <a:spAutoFit/>
          </a:bodyPr>
          <a:lstStyle/>
          <a:p>
            <a:pPr lvl="0"/>
            <a:r>
              <a:rPr lang="en-US" sz="1100" b="1" dirty="0">
                <a:solidFill>
                  <a:prstClr val="black"/>
                </a:solidFill>
              </a:rPr>
              <a:t>16</a:t>
            </a:r>
            <a:endParaRPr lang="en-US" b="1" dirty="0">
              <a:solidFill>
                <a:prstClr val="black"/>
              </a:solidFill>
            </a:endParaRPr>
          </a:p>
        </p:txBody>
      </p:sp>
      <p:sp>
        <p:nvSpPr>
          <p:cNvPr id="15" name="Rectangle 14"/>
          <p:cNvSpPr/>
          <p:nvPr/>
        </p:nvSpPr>
        <p:spPr>
          <a:xfrm>
            <a:off x="2740463" y="5471013"/>
            <a:ext cx="328936" cy="261610"/>
          </a:xfrm>
          <a:prstGeom prst="rect">
            <a:avLst/>
          </a:prstGeom>
        </p:spPr>
        <p:txBody>
          <a:bodyPr wrap="none">
            <a:spAutoFit/>
          </a:bodyPr>
          <a:lstStyle/>
          <a:p>
            <a:pPr lvl="0"/>
            <a:r>
              <a:rPr lang="en-US" sz="1100" b="1" dirty="0">
                <a:solidFill>
                  <a:prstClr val="black"/>
                </a:solidFill>
              </a:rPr>
              <a:t>16</a:t>
            </a:r>
            <a:endParaRPr lang="en-US" b="1" dirty="0">
              <a:solidFill>
                <a:prstClr val="black"/>
              </a:solidFill>
            </a:endParaRPr>
          </a:p>
        </p:txBody>
      </p:sp>
      <p:sp>
        <p:nvSpPr>
          <p:cNvPr id="35" name="Rectangle 34"/>
          <p:cNvSpPr/>
          <p:nvPr/>
        </p:nvSpPr>
        <p:spPr>
          <a:xfrm>
            <a:off x="5552666" y="5471013"/>
            <a:ext cx="328936" cy="261610"/>
          </a:xfrm>
          <a:prstGeom prst="rect">
            <a:avLst/>
          </a:prstGeom>
        </p:spPr>
        <p:txBody>
          <a:bodyPr wrap="none">
            <a:spAutoFit/>
          </a:bodyPr>
          <a:lstStyle/>
          <a:p>
            <a:pPr lvl="0"/>
            <a:r>
              <a:rPr lang="en-US" sz="1100" b="1" dirty="0">
                <a:solidFill>
                  <a:prstClr val="black"/>
                </a:solidFill>
              </a:rPr>
              <a:t>16</a:t>
            </a:r>
            <a:endParaRPr lang="en-US" b="1" dirty="0">
              <a:solidFill>
                <a:prstClr val="black"/>
              </a:solidFill>
            </a:endParaRPr>
          </a:p>
        </p:txBody>
      </p:sp>
      <p:sp>
        <p:nvSpPr>
          <p:cNvPr id="36" name="Rectangle 35"/>
          <p:cNvSpPr/>
          <p:nvPr/>
        </p:nvSpPr>
        <p:spPr>
          <a:xfrm>
            <a:off x="8354668" y="5471013"/>
            <a:ext cx="328936" cy="261610"/>
          </a:xfrm>
          <a:prstGeom prst="rect">
            <a:avLst/>
          </a:prstGeom>
        </p:spPr>
        <p:txBody>
          <a:bodyPr wrap="none">
            <a:spAutoFit/>
          </a:bodyPr>
          <a:lstStyle/>
          <a:p>
            <a:pPr lvl="0"/>
            <a:r>
              <a:rPr lang="en-US" sz="1100" b="1" dirty="0">
                <a:solidFill>
                  <a:prstClr val="black"/>
                </a:solidFill>
              </a:rPr>
              <a:t>16</a:t>
            </a:r>
            <a:endParaRPr lang="en-US" b="1" dirty="0">
              <a:solidFill>
                <a:prstClr val="black"/>
              </a:solidFill>
            </a:endParaRPr>
          </a:p>
        </p:txBody>
      </p:sp>
      <p:sp>
        <p:nvSpPr>
          <p:cNvPr id="37" name="Rectangle 36"/>
          <p:cNvSpPr/>
          <p:nvPr/>
        </p:nvSpPr>
        <p:spPr>
          <a:xfrm>
            <a:off x="11156670" y="5471013"/>
            <a:ext cx="328936" cy="261610"/>
          </a:xfrm>
          <a:prstGeom prst="rect">
            <a:avLst/>
          </a:prstGeom>
        </p:spPr>
        <p:txBody>
          <a:bodyPr wrap="none">
            <a:spAutoFit/>
          </a:bodyPr>
          <a:lstStyle/>
          <a:p>
            <a:pPr lvl="0"/>
            <a:r>
              <a:rPr lang="en-US" sz="1100" b="1" dirty="0">
                <a:solidFill>
                  <a:prstClr val="black"/>
                </a:solidFill>
              </a:rPr>
              <a:t>16</a:t>
            </a:r>
            <a:endParaRPr lang="en-US" b="1" dirty="0">
              <a:solidFill>
                <a:prstClr val="black"/>
              </a:solidFill>
            </a:endParaRPr>
          </a:p>
        </p:txBody>
      </p:sp>
      <p:pic>
        <p:nvPicPr>
          <p:cNvPr id="38" name="Content Placeholder 3">
            <a:hlinkClick r:id="rId14" action="ppaction://hlinksldjump"/>
            <a:extLst>
              <a:ext uri="{FF2B5EF4-FFF2-40B4-BE49-F238E27FC236}">
                <a16:creationId xmlns:a16="http://schemas.microsoft.com/office/drawing/2014/main" id="{7E9FB48C-17D8-4507-B7C8-FBCBA31D47C8}"/>
              </a:ext>
            </a:extLst>
          </p:cNvPr>
          <p:cNvPicPr>
            <a:picLocks noGrp="1" noChangeAspect="1"/>
          </p:cNvPicPr>
          <p:nvPr>
            <p:ph idx="1"/>
          </p:nvPr>
        </p:nvPicPr>
        <p:blipFill>
          <a:blip r:embed="rId15"/>
          <a:stretch>
            <a:fillRect/>
          </a:stretch>
        </p:blipFill>
        <p:spPr>
          <a:xfrm>
            <a:off x="8559968" y="5873631"/>
            <a:ext cx="1722279" cy="749532"/>
          </a:xfrm>
          <a:prstGeom prst="rect">
            <a:avLst/>
          </a:prstGeom>
        </p:spPr>
      </p:pic>
    </p:spTree>
    <p:extLst>
      <p:ext uri="{BB962C8B-B14F-4D97-AF65-F5344CB8AC3E}">
        <p14:creationId xmlns:p14="http://schemas.microsoft.com/office/powerpoint/2010/main" val="37883913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FFFA1-1F5D-42FC-B181-0B88CE8017A4}"/>
              </a:ext>
            </a:extLst>
          </p:cNvPr>
          <p:cNvSpPr>
            <a:spLocks noGrp="1"/>
          </p:cNvSpPr>
          <p:nvPr>
            <p:ph type="title"/>
          </p:nvPr>
        </p:nvSpPr>
        <p:spPr/>
        <p:txBody>
          <a:bodyPr/>
          <a:lstStyle/>
          <a:p>
            <a:endParaRPr lang="en-US"/>
          </a:p>
        </p:txBody>
      </p:sp>
      <p:pic>
        <p:nvPicPr>
          <p:cNvPr id="1026" name="Picture 2" descr="Image result for happy fish gif">
            <a:extLst>
              <a:ext uri="{FF2B5EF4-FFF2-40B4-BE49-F238E27FC236}">
                <a16:creationId xmlns:a16="http://schemas.microsoft.com/office/drawing/2014/main" id="{E4734C8C-2C16-4C7D-8D4C-EC74670749A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8296" y="879819"/>
            <a:ext cx="7209182" cy="5406887"/>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E06F8CB0-AD3F-4428-9A02-3492F819FA84}"/>
              </a:ext>
            </a:extLst>
          </p:cNvPr>
          <p:cNvPicPr>
            <a:picLocks noGrp="1" noChangeAspect="1"/>
          </p:cNvPicPr>
          <p:nvPr>
            <p:ph idx="1"/>
          </p:nvPr>
        </p:nvPicPr>
        <p:blipFill>
          <a:blip r:embed="rId5"/>
          <a:stretch>
            <a:fillRect/>
          </a:stretch>
        </p:blipFill>
        <p:spPr>
          <a:xfrm>
            <a:off x="6961325" y="4615621"/>
            <a:ext cx="4289771" cy="1866900"/>
          </a:xfrm>
          <a:prstGeom prst="rect">
            <a:avLst/>
          </a:prstGeom>
        </p:spPr>
      </p:pic>
    </p:spTree>
    <p:extLst>
      <p:ext uri="{BB962C8B-B14F-4D97-AF65-F5344CB8AC3E}">
        <p14:creationId xmlns:p14="http://schemas.microsoft.com/office/powerpoint/2010/main" val="90183771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1" y="4396807"/>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2315498" y="1958890"/>
            <a:ext cx="7325743" cy="2359137"/>
          </a:xfrm>
          <a:prstGeom prst="rect">
            <a:avLst/>
          </a:prstGeom>
        </p:spPr>
      </p:pic>
      <p:sp>
        <p:nvSpPr>
          <p:cNvPr id="21" name="TextBox 20"/>
          <p:cNvSpPr txBox="1"/>
          <p:nvPr/>
        </p:nvSpPr>
        <p:spPr>
          <a:xfrm>
            <a:off x="3006920" y="2181946"/>
            <a:ext cx="1055482" cy="461665"/>
          </a:xfrm>
          <a:prstGeom prst="rect">
            <a:avLst/>
          </a:prstGeom>
          <a:noFill/>
        </p:spPr>
        <p:txBody>
          <a:bodyPr wrap="none" rtlCol="0">
            <a:spAutoFit/>
          </a:bodyPr>
          <a:lstStyle/>
          <a:p>
            <a:pPr algn="ctr"/>
            <a:r>
              <a:rPr lang="en-US" sz="2400" dirty="0"/>
              <a:t>Setting</a:t>
            </a:r>
            <a:endParaRPr lang="en-US" sz="2000" dirty="0"/>
          </a:p>
        </p:txBody>
      </p:sp>
      <p:sp>
        <p:nvSpPr>
          <p:cNvPr id="23" name="TextBox 22"/>
          <p:cNvSpPr txBox="1"/>
          <p:nvPr/>
        </p:nvSpPr>
        <p:spPr>
          <a:xfrm>
            <a:off x="5790657" y="2197189"/>
            <a:ext cx="375424" cy="461665"/>
          </a:xfrm>
          <a:prstGeom prst="rect">
            <a:avLst/>
          </a:prstGeom>
          <a:noFill/>
        </p:spPr>
        <p:txBody>
          <a:bodyPr wrap="none" rtlCol="0">
            <a:spAutoFit/>
          </a:bodyPr>
          <a:lstStyle/>
          <a:p>
            <a:r>
              <a:rPr lang="en-US" sz="2400" dirty="0"/>
              <a:t>is</a:t>
            </a:r>
          </a:p>
        </p:txBody>
      </p:sp>
      <p:pic>
        <p:nvPicPr>
          <p:cNvPr id="5" name="Picture 4"/>
          <p:cNvPicPr>
            <a:picLocks noChangeAspect="1"/>
          </p:cNvPicPr>
          <p:nvPr/>
        </p:nvPicPr>
        <p:blipFill>
          <a:blip r:embed="rId3"/>
          <a:stretch>
            <a:fillRect/>
          </a:stretch>
        </p:blipFill>
        <p:spPr>
          <a:xfrm>
            <a:off x="822502" y="1169175"/>
            <a:ext cx="10546994" cy="969348"/>
          </a:xfrm>
          <a:prstGeom prst="rect">
            <a:avLst/>
          </a:prstGeom>
        </p:spPr>
      </p:pic>
      <p:pic>
        <p:nvPicPr>
          <p:cNvPr id="18" name="Picture 17"/>
          <p:cNvPicPr>
            <a:picLocks noChangeAspect="1"/>
          </p:cNvPicPr>
          <p:nvPr/>
        </p:nvPicPr>
        <p:blipFill>
          <a:blip r:embed="rId4"/>
          <a:stretch>
            <a:fillRect/>
          </a:stretch>
        </p:blipFill>
        <p:spPr>
          <a:xfrm>
            <a:off x="2759367" y="2721552"/>
            <a:ext cx="1550587" cy="1305659"/>
          </a:xfrm>
          <a:prstGeom prst="rect">
            <a:avLst/>
          </a:prstGeom>
        </p:spPr>
      </p:pic>
      <p:pic>
        <p:nvPicPr>
          <p:cNvPr id="25" name="Picture 24"/>
          <p:cNvPicPr>
            <a:picLocks noChangeAspect="1"/>
          </p:cNvPicPr>
          <p:nvPr/>
        </p:nvPicPr>
        <p:blipFill>
          <a:blip r:embed="rId4"/>
          <a:stretch>
            <a:fillRect/>
          </a:stretch>
        </p:blipFill>
        <p:spPr>
          <a:xfrm>
            <a:off x="1843684" y="545675"/>
            <a:ext cx="943627" cy="860177"/>
          </a:xfrm>
          <a:prstGeom prst="rect">
            <a:avLst/>
          </a:prstGeom>
        </p:spPr>
      </p:pic>
      <p:pic>
        <p:nvPicPr>
          <p:cNvPr id="26" name="Picture 25"/>
          <p:cNvPicPr>
            <a:picLocks noChangeAspect="1"/>
          </p:cNvPicPr>
          <p:nvPr/>
        </p:nvPicPr>
        <p:blipFill>
          <a:blip r:embed="rId5"/>
          <a:stretch>
            <a:fillRect/>
          </a:stretch>
        </p:blipFill>
        <p:spPr>
          <a:xfrm>
            <a:off x="5184475" y="593737"/>
            <a:ext cx="981606" cy="826324"/>
          </a:xfrm>
          <a:prstGeom prst="rect">
            <a:avLst/>
          </a:prstGeom>
        </p:spPr>
      </p:pic>
      <p:pic>
        <p:nvPicPr>
          <p:cNvPr id="27" name="Picture 26"/>
          <p:cNvPicPr>
            <a:picLocks noChangeAspect="1"/>
          </p:cNvPicPr>
          <p:nvPr/>
        </p:nvPicPr>
        <p:blipFill>
          <a:blip r:embed="rId6"/>
          <a:stretch>
            <a:fillRect/>
          </a:stretch>
        </p:blipFill>
        <p:spPr>
          <a:xfrm>
            <a:off x="8193206" y="624873"/>
            <a:ext cx="948480" cy="764053"/>
          </a:xfrm>
          <a:prstGeom prst="rect">
            <a:avLst/>
          </a:prstGeom>
        </p:spPr>
      </p:pic>
      <p:pic>
        <p:nvPicPr>
          <p:cNvPr id="28" name="Picture 27"/>
          <p:cNvPicPr>
            <a:picLocks noChangeAspect="1"/>
          </p:cNvPicPr>
          <p:nvPr/>
        </p:nvPicPr>
        <p:blipFill>
          <a:blip r:embed="rId7"/>
          <a:stretch>
            <a:fillRect/>
          </a:stretch>
        </p:blipFill>
        <p:spPr>
          <a:xfrm>
            <a:off x="5184475" y="2869467"/>
            <a:ext cx="1583081" cy="1232665"/>
          </a:xfrm>
          <a:prstGeom prst="rect">
            <a:avLst/>
          </a:prstGeom>
        </p:spPr>
      </p:pic>
      <p:sp>
        <p:nvSpPr>
          <p:cNvPr id="13" name="TextBox 6"/>
          <p:cNvSpPr txBox="1"/>
          <p:nvPr/>
        </p:nvSpPr>
        <p:spPr>
          <a:xfrm>
            <a:off x="10564799" y="239436"/>
            <a:ext cx="120802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2</a:t>
            </a:r>
          </a:p>
          <a:p>
            <a:r>
              <a:rPr lang="en-US" dirty="0"/>
              <a:t>Level 1</a:t>
            </a:r>
          </a:p>
        </p:txBody>
      </p:sp>
      <p:pic>
        <p:nvPicPr>
          <p:cNvPr id="14" name="Picture 13">
            <a:hlinkClick r:id="rId8" action="ppaction://hlinksldjump"/>
          </p:cNvPr>
          <p:cNvPicPr>
            <a:picLocks noChangeAspect="1"/>
          </p:cNvPicPr>
          <p:nvPr/>
        </p:nvPicPr>
        <p:blipFill>
          <a:blip r:embed="rId9"/>
          <a:stretch>
            <a:fillRect/>
          </a:stretch>
        </p:blipFill>
        <p:spPr>
          <a:xfrm>
            <a:off x="2007384" y="4484214"/>
            <a:ext cx="2397734" cy="2277847"/>
          </a:xfrm>
          <a:prstGeom prst="rect">
            <a:avLst/>
          </a:prstGeom>
        </p:spPr>
      </p:pic>
      <p:pic>
        <p:nvPicPr>
          <p:cNvPr id="15" name="Picture 14">
            <a:hlinkClick r:id="rId10" action="ppaction://hlinksldjump"/>
          </p:cNvPr>
          <p:cNvPicPr>
            <a:picLocks noChangeAspect="1"/>
          </p:cNvPicPr>
          <p:nvPr/>
        </p:nvPicPr>
        <p:blipFill>
          <a:blip r:embed="rId11"/>
          <a:stretch>
            <a:fillRect/>
          </a:stretch>
        </p:blipFill>
        <p:spPr>
          <a:xfrm>
            <a:off x="4789265" y="4484213"/>
            <a:ext cx="2404394" cy="2277847"/>
          </a:xfrm>
          <a:prstGeom prst="rect">
            <a:avLst/>
          </a:prstGeom>
        </p:spPr>
      </p:pic>
      <p:pic>
        <p:nvPicPr>
          <p:cNvPr id="16" name="Picture 15">
            <a:hlinkClick r:id="rId10" action="ppaction://hlinksldjump"/>
          </p:cNvPr>
          <p:cNvPicPr>
            <a:picLocks noChangeAspect="1"/>
          </p:cNvPicPr>
          <p:nvPr/>
        </p:nvPicPr>
        <p:blipFill>
          <a:blip r:embed="rId12"/>
          <a:stretch>
            <a:fillRect/>
          </a:stretch>
        </p:blipFill>
        <p:spPr>
          <a:xfrm>
            <a:off x="7577806" y="4484212"/>
            <a:ext cx="2404394" cy="2277847"/>
          </a:xfrm>
          <a:prstGeom prst="rect">
            <a:avLst/>
          </a:prstGeom>
        </p:spPr>
      </p:pic>
      <p:sp>
        <p:nvSpPr>
          <p:cNvPr id="17" name="Rectangle 16"/>
          <p:cNvSpPr/>
          <p:nvPr/>
        </p:nvSpPr>
        <p:spPr>
          <a:xfrm>
            <a:off x="4178347" y="6525218"/>
            <a:ext cx="263214" cy="276999"/>
          </a:xfrm>
          <a:prstGeom prst="rect">
            <a:avLst/>
          </a:prstGeom>
        </p:spPr>
        <p:txBody>
          <a:bodyPr wrap="none">
            <a:spAutoFit/>
          </a:bodyPr>
          <a:lstStyle/>
          <a:p>
            <a:r>
              <a:rPr lang="en-US" sz="1200" b="1" dirty="0">
                <a:solidFill>
                  <a:prstClr val="black"/>
                </a:solidFill>
              </a:rPr>
              <a:t>2</a:t>
            </a:r>
            <a:endParaRPr lang="en-US" sz="1200" b="1" dirty="0"/>
          </a:p>
        </p:txBody>
      </p:sp>
      <p:sp>
        <p:nvSpPr>
          <p:cNvPr id="19" name="Rectangle 18"/>
          <p:cNvSpPr/>
          <p:nvPr/>
        </p:nvSpPr>
        <p:spPr>
          <a:xfrm>
            <a:off x="6930445" y="6485060"/>
            <a:ext cx="263214" cy="276999"/>
          </a:xfrm>
          <a:prstGeom prst="rect">
            <a:avLst/>
          </a:prstGeom>
        </p:spPr>
        <p:txBody>
          <a:bodyPr wrap="none">
            <a:spAutoFit/>
          </a:bodyPr>
          <a:lstStyle/>
          <a:p>
            <a:r>
              <a:rPr lang="en-US" sz="1200" b="1" dirty="0">
                <a:solidFill>
                  <a:prstClr val="black"/>
                </a:solidFill>
              </a:rPr>
              <a:t>2</a:t>
            </a:r>
            <a:endParaRPr lang="en-US" sz="1200" b="1" dirty="0"/>
          </a:p>
        </p:txBody>
      </p:sp>
      <p:sp>
        <p:nvSpPr>
          <p:cNvPr id="20" name="Rectangle 19"/>
          <p:cNvSpPr/>
          <p:nvPr/>
        </p:nvSpPr>
        <p:spPr>
          <a:xfrm>
            <a:off x="9718986" y="6525218"/>
            <a:ext cx="263214" cy="276999"/>
          </a:xfrm>
          <a:prstGeom prst="rect">
            <a:avLst/>
          </a:prstGeom>
        </p:spPr>
        <p:txBody>
          <a:bodyPr wrap="none">
            <a:spAutoFit/>
          </a:bodyPr>
          <a:lstStyle/>
          <a:p>
            <a:r>
              <a:rPr lang="en-US" sz="1200" b="1" dirty="0">
                <a:solidFill>
                  <a:prstClr val="black"/>
                </a:solidFill>
              </a:rPr>
              <a:t>2</a:t>
            </a:r>
            <a:endParaRPr lang="en-US" sz="1200" b="1" dirty="0"/>
          </a:p>
        </p:txBody>
      </p:sp>
      <p:pic>
        <p:nvPicPr>
          <p:cNvPr id="4" name="Picture 3"/>
          <p:cNvPicPr>
            <a:picLocks noChangeAspect="1"/>
          </p:cNvPicPr>
          <p:nvPr/>
        </p:nvPicPr>
        <p:blipFill>
          <a:blip r:embed="rId13"/>
          <a:stretch>
            <a:fillRect/>
          </a:stretch>
        </p:blipFill>
        <p:spPr>
          <a:xfrm>
            <a:off x="9685745" y="434729"/>
            <a:ext cx="959086" cy="899143"/>
          </a:xfrm>
          <a:prstGeom prst="rect">
            <a:avLst/>
          </a:prstGeom>
        </p:spPr>
      </p:pic>
    </p:spTree>
    <p:extLst>
      <p:ext uri="{BB962C8B-B14F-4D97-AF65-F5344CB8AC3E}">
        <p14:creationId xmlns:p14="http://schemas.microsoft.com/office/powerpoint/2010/main" val="4160832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7916F-6ECC-4E30-B3D1-5A3ECEE51FFD}"/>
              </a:ext>
            </a:extLst>
          </p:cNvPr>
          <p:cNvSpPr>
            <a:spLocks noGrp="1"/>
          </p:cNvSpPr>
          <p:nvPr>
            <p:ph type="title"/>
          </p:nvPr>
        </p:nvSpPr>
        <p:spPr/>
        <p:txBody>
          <a:bodyPr/>
          <a:lstStyle/>
          <a:p>
            <a:endParaRPr lang="en-US"/>
          </a:p>
        </p:txBody>
      </p:sp>
      <p:pic>
        <p:nvPicPr>
          <p:cNvPr id="4" name="Content Placeholder 3">
            <a:hlinkClick r:id="rId3" action="ppaction://hlinksldjump"/>
            <a:extLst>
              <a:ext uri="{FF2B5EF4-FFF2-40B4-BE49-F238E27FC236}">
                <a16:creationId xmlns:a16="http://schemas.microsoft.com/office/drawing/2014/main" id="{35CC3CBE-13DB-4593-B652-04F4D9961B88}"/>
              </a:ext>
            </a:extLst>
          </p:cNvPr>
          <p:cNvPicPr>
            <a:picLocks noGrp="1" noChangeAspect="1"/>
          </p:cNvPicPr>
          <p:nvPr>
            <p:ph idx="1"/>
          </p:nvPr>
        </p:nvPicPr>
        <p:blipFill>
          <a:blip r:embed="rId4"/>
          <a:stretch>
            <a:fillRect/>
          </a:stretch>
        </p:blipFill>
        <p:spPr>
          <a:xfrm>
            <a:off x="838200" y="4503841"/>
            <a:ext cx="4042948" cy="1857375"/>
          </a:xfrm>
          <a:prstGeom prst="rect">
            <a:avLst/>
          </a:prstGeom>
        </p:spPr>
      </p:pic>
      <p:pic>
        <p:nvPicPr>
          <p:cNvPr id="2050" name="Picture 2" descr="Image result for sad fish gif">
            <a:extLst>
              <a:ext uri="{FF2B5EF4-FFF2-40B4-BE49-F238E27FC236}">
                <a16:creationId xmlns:a16="http://schemas.microsoft.com/office/drawing/2014/main" id="{51DE7A37-D192-4F61-9E6B-309F1417761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30437" y="1027906"/>
            <a:ext cx="6117362" cy="340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35116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voltage.wav"/>
          </p:stSnd>
        </p:sndAc>
      </p:transition>
    </mc:Choice>
    <mc:Fallback xmlns="">
      <p:transition spd="slow">
        <p:sndAc>
          <p:stSnd>
            <p:snd r:embed="rId6" name="voltage.wav"/>
          </p:stSnd>
        </p:sndAc>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9488" y="1387201"/>
            <a:ext cx="11073024" cy="4351338"/>
          </a:xfrm>
        </p:spPr>
        <p:txBody>
          <a:bodyPr>
            <a:normAutofit/>
          </a:bodyPr>
          <a:lstStyle/>
          <a:p>
            <a:pPr marL="0" indent="0">
              <a:buNone/>
            </a:pPr>
            <a:r>
              <a:rPr lang="en-US" sz="3600" dirty="0"/>
              <a:t>What expression would you wear if you were a fish? Why?</a:t>
            </a:r>
          </a:p>
        </p:txBody>
      </p:sp>
      <p:cxnSp>
        <p:nvCxnSpPr>
          <p:cNvPr id="12" name="Straight Connector 11"/>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stretch>
            <a:fillRect/>
          </a:stretch>
        </p:blipFill>
        <p:spPr>
          <a:xfrm>
            <a:off x="2528225" y="1933426"/>
            <a:ext cx="7325743" cy="2359137"/>
          </a:xfrm>
          <a:prstGeom prst="rect">
            <a:avLst/>
          </a:prstGeom>
        </p:spPr>
      </p:pic>
      <p:sp>
        <p:nvSpPr>
          <p:cNvPr id="17" name="TextBox 16"/>
          <p:cNvSpPr txBox="1"/>
          <p:nvPr/>
        </p:nvSpPr>
        <p:spPr>
          <a:xfrm>
            <a:off x="5785922" y="2209557"/>
            <a:ext cx="810350" cy="461665"/>
          </a:xfrm>
          <a:prstGeom prst="rect">
            <a:avLst/>
          </a:prstGeom>
          <a:noFill/>
        </p:spPr>
        <p:txBody>
          <a:bodyPr wrap="none" rtlCol="0">
            <a:spAutoFit/>
          </a:bodyPr>
          <a:lstStyle/>
          <a:p>
            <a:r>
              <a:rPr lang="en-US" sz="2400" dirty="0"/>
              <a:t>wear</a:t>
            </a:r>
          </a:p>
        </p:txBody>
      </p:sp>
      <p:pic>
        <p:nvPicPr>
          <p:cNvPr id="8" name="Picture 7"/>
          <p:cNvPicPr>
            <a:picLocks noChangeAspect="1"/>
          </p:cNvPicPr>
          <p:nvPr/>
        </p:nvPicPr>
        <p:blipFill>
          <a:blip r:embed="rId3"/>
          <a:stretch>
            <a:fillRect/>
          </a:stretch>
        </p:blipFill>
        <p:spPr>
          <a:xfrm>
            <a:off x="2458665" y="797313"/>
            <a:ext cx="743182" cy="664434"/>
          </a:xfrm>
          <a:prstGeom prst="rect">
            <a:avLst/>
          </a:prstGeom>
        </p:spPr>
      </p:pic>
      <p:pic>
        <p:nvPicPr>
          <p:cNvPr id="9" name="Picture 8"/>
          <p:cNvPicPr>
            <a:picLocks noChangeAspect="1"/>
          </p:cNvPicPr>
          <p:nvPr/>
        </p:nvPicPr>
        <p:blipFill>
          <a:blip r:embed="rId4"/>
          <a:stretch>
            <a:fillRect/>
          </a:stretch>
        </p:blipFill>
        <p:spPr>
          <a:xfrm>
            <a:off x="765290" y="679258"/>
            <a:ext cx="828675" cy="768107"/>
          </a:xfrm>
          <a:prstGeom prst="rect">
            <a:avLst/>
          </a:prstGeom>
        </p:spPr>
      </p:pic>
      <p:pic>
        <p:nvPicPr>
          <p:cNvPr id="2" name="Picture 1"/>
          <p:cNvPicPr>
            <a:picLocks noChangeAspect="1"/>
          </p:cNvPicPr>
          <p:nvPr/>
        </p:nvPicPr>
        <p:blipFill>
          <a:blip r:embed="rId5"/>
          <a:stretch>
            <a:fillRect/>
          </a:stretch>
        </p:blipFill>
        <p:spPr>
          <a:xfrm>
            <a:off x="5902016" y="649025"/>
            <a:ext cx="832337" cy="812107"/>
          </a:xfrm>
          <a:prstGeom prst="rect">
            <a:avLst/>
          </a:prstGeom>
        </p:spPr>
      </p:pic>
      <p:pic>
        <p:nvPicPr>
          <p:cNvPr id="14" name="Picture 13"/>
          <p:cNvPicPr>
            <a:picLocks noChangeAspect="1"/>
          </p:cNvPicPr>
          <p:nvPr/>
        </p:nvPicPr>
        <p:blipFill>
          <a:blip r:embed="rId5"/>
          <a:stretch>
            <a:fillRect/>
          </a:stretch>
        </p:blipFill>
        <p:spPr>
          <a:xfrm>
            <a:off x="5562600" y="2762768"/>
            <a:ext cx="1218724" cy="1189103"/>
          </a:xfrm>
          <a:prstGeom prst="rect">
            <a:avLst/>
          </a:prstGeom>
        </p:spPr>
      </p:pic>
      <p:pic>
        <p:nvPicPr>
          <p:cNvPr id="16" name="Picture 15"/>
          <p:cNvPicPr>
            <a:picLocks noChangeAspect="1"/>
          </p:cNvPicPr>
          <p:nvPr/>
        </p:nvPicPr>
        <p:blipFill>
          <a:blip r:embed="rId6"/>
          <a:stretch>
            <a:fillRect/>
          </a:stretch>
        </p:blipFill>
        <p:spPr>
          <a:xfrm>
            <a:off x="8546266" y="710405"/>
            <a:ext cx="1006742" cy="775564"/>
          </a:xfrm>
          <a:prstGeom prst="rect">
            <a:avLst/>
          </a:prstGeom>
        </p:spPr>
      </p:pic>
      <p:sp>
        <p:nvSpPr>
          <p:cNvPr id="15" name="TextBox 6"/>
          <p:cNvSpPr txBox="1"/>
          <p:nvPr/>
        </p:nvSpPr>
        <p:spPr>
          <a:xfrm>
            <a:off x="10645630" y="150982"/>
            <a:ext cx="132504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17</a:t>
            </a:r>
          </a:p>
          <a:p>
            <a:r>
              <a:rPr lang="en-US" dirty="0"/>
              <a:t>Level 3</a:t>
            </a:r>
          </a:p>
        </p:txBody>
      </p:sp>
      <p:pic>
        <p:nvPicPr>
          <p:cNvPr id="18" name="Picture 17"/>
          <p:cNvPicPr>
            <a:picLocks noChangeAspect="1"/>
          </p:cNvPicPr>
          <p:nvPr/>
        </p:nvPicPr>
        <p:blipFill>
          <a:blip r:embed="rId7"/>
          <a:stretch>
            <a:fillRect/>
          </a:stretch>
        </p:blipFill>
        <p:spPr>
          <a:xfrm>
            <a:off x="9982200" y="700040"/>
            <a:ext cx="1055910" cy="779454"/>
          </a:xfrm>
          <a:prstGeom prst="rect">
            <a:avLst/>
          </a:prstGeom>
        </p:spPr>
      </p:pic>
    </p:spTree>
    <p:extLst>
      <p:ext uri="{BB962C8B-B14F-4D97-AF65-F5344CB8AC3E}">
        <p14:creationId xmlns:p14="http://schemas.microsoft.com/office/powerpoint/2010/main" val="21191606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45524" y="693292"/>
            <a:ext cx="2369174" cy="2307087"/>
          </a:xfrm>
          <a:prstGeom prst="rect">
            <a:avLst/>
          </a:prstGeom>
        </p:spPr>
      </p:pic>
      <p:pic>
        <p:nvPicPr>
          <p:cNvPr id="19" name="Picture 18"/>
          <p:cNvPicPr>
            <a:picLocks noChangeAspect="1"/>
          </p:cNvPicPr>
          <p:nvPr/>
        </p:nvPicPr>
        <p:blipFill>
          <a:blip r:embed="rId2"/>
          <a:stretch>
            <a:fillRect/>
          </a:stretch>
        </p:blipFill>
        <p:spPr>
          <a:xfrm>
            <a:off x="3399365" y="693292"/>
            <a:ext cx="2369174" cy="2307087"/>
          </a:xfrm>
          <a:prstGeom prst="rect">
            <a:avLst/>
          </a:prstGeom>
        </p:spPr>
      </p:pic>
      <p:pic>
        <p:nvPicPr>
          <p:cNvPr id="20" name="Picture 19"/>
          <p:cNvPicPr>
            <a:picLocks noChangeAspect="1"/>
          </p:cNvPicPr>
          <p:nvPr/>
        </p:nvPicPr>
        <p:blipFill>
          <a:blip r:embed="rId2"/>
          <a:stretch>
            <a:fillRect/>
          </a:stretch>
        </p:blipFill>
        <p:spPr>
          <a:xfrm>
            <a:off x="650600" y="693292"/>
            <a:ext cx="2369174" cy="2307087"/>
          </a:xfrm>
          <a:prstGeom prst="rect">
            <a:avLst/>
          </a:prstGeom>
        </p:spPr>
      </p:pic>
      <p:pic>
        <p:nvPicPr>
          <p:cNvPr id="14" name="Picture 13"/>
          <p:cNvPicPr>
            <a:picLocks noChangeAspect="1"/>
          </p:cNvPicPr>
          <p:nvPr/>
        </p:nvPicPr>
        <p:blipFill>
          <a:blip r:embed="rId2"/>
          <a:stretch>
            <a:fillRect/>
          </a:stretch>
        </p:blipFill>
        <p:spPr>
          <a:xfrm>
            <a:off x="9091683" y="693292"/>
            <a:ext cx="2369174" cy="2307087"/>
          </a:xfrm>
          <a:prstGeom prst="rect">
            <a:avLst/>
          </a:prstGeom>
        </p:spPr>
      </p:pic>
      <p:pic>
        <p:nvPicPr>
          <p:cNvPr id="15" name="Picture 14"/>
          <p:cNvPicPr>
            <a:picLocks noChangeAspect="1"/>
          </p:cNvPicPr>
          <p:nvPr/>
        </p:nvPicPr>
        <p:blipFill>
          <a:blip r:embed="rId2"/>
          <a:stretch>
            <a:fillRect/>
          </a:stretch>
        </p:blipFill>
        <p:spPr>
          <a:xfrm>
            <a:off x="650600" y="3500801"/>
            <a:ext cx="2369174" cy="2307087"/>
          </a:xfrm>
          <a:prstGeom prst="rect">
            <a:avLst/>
          </a:prstGeom>
        </p:spPr>
      </p:pic>
      <p:pic>
        <p:nvPicPr>
          <p:cNvPr id="16" name="Picture 15"/>
          <p:cNvPicPr>
            <a:picLocks noChangeAspect="1"/>
          </p:cNvPicPr>
          <p:nvPr/>
        </p:nvPicPr>
        <p:blipFill>
          <a:blip r:embed="rId2"/>
          <a:stretch>
            <a:fillRect/>
          </a:stretch>
        </p:blipFill>
        <p:spPr>
          <a:xfrm>
            <a:off x="3448062" y="3500801"/>
            <a:ext cx="2369174" cy="2307087"/>
          </a:xfrm>
          <a:prstGeom prst="rect">
            <a:avLst/>
          </a:prstGeom>
        </p:spPr>
      </p:pic>
      <p:pic>
        <p:nvPicPr>
          <p:cNvPr id="17" name="Picture 16"/>
          <p:cNvPicPr>
            <a:picLocks noChangeAspect="1"/>
          </p:cNvPicPr>
          <p:nvPr/>
        </p:nvPicPr>
        <p:blipFill>
          <a:blip r:embed="rId2"/>
          <a:stretch>
            <a:fillRect/>
          </a:stretch>
        </p:blipFill>
        <p:spPr>
          <a:xfrm>
            <a:off x="6245524" y="3500801"/>
            <a:ext cx="2369174" cy="2307087"/>
          </a:xfrm>
          <a:prstGeom prst="rect">
            <a:avLst/>
          </a:prstGeom>
        </p:spPr>
      </p:pic>
      <p:pic>
        <p:nvPicPr>
          <p:cNvPr id="18" name="Picture 17"/>
          <p:cNvPicPr>
            <a:picLocks noChangeAspect="1"/>
          </p:cNvPicPr>
          <p:nvPr/>
        </p:nvPicPr>
        <p:blipFill>
          <a:blip r:embed="rId2"/>
          <a:stretch>
            <a:fillRect/>
          </a:stretch>
        </p:blipFill>
        <p:spPr>
          <a:xfrm>
            <a:off x="9091683" y="3500800"/>
            <a:ext cx="2369174" cy="2307087"/>
          </a:xfrm>
          <a:prstGeom prst="rect">
            <a:avLst/>
          </a:prstGeom>
        </p:spPr>
      </p:pic>
      <p:pic>
        <p:nvPicPr>
          <p:cNvPr id="2" name="Picture 1">
            <a:hlinkClick r:id="rId3" action="ppaction://hlinksldjump"/>
          </p:cNvPr>
          <p:cNvPicPr>
            <a:picLocks noChangeAspect="1"/>
          </p:cNvPicPr>
          <p:nvPr/>
        </p:nvPicPr>
        <p:blipFill>
          <a:blip r:embed="rId4"/>
          <a:stretch>
            <a:fillRect/>
          </a:stretch>
        </p:blipFill>
        <p:spPr>
          <a:xfrm>
            <a:off x="1046261" y="1283255"/>
            <a:ext cx="1577852" cy="1434911"/>
          </a:xfrm>
          <a:prstGeom prst="rect">
            <a:avLst/>
          </a:prstGeom>
        </p:spPr>
      </p:pic>
      <p:pic>
        <p:nvPicPr>
          <p:cNvPr id="3" name="Picture 2">
            <a:hlinkClick r:id="rId3" action="ppaction://hlinksldjump"/>
          </p:cNvPr>
          <p:cNvPicPr>
            <a:picLocks noChangeAspect="1"/>
          </p:cNvPicPr>
          <p:nvPr/>
        </p:nvPicPr>
        <p:blipFill>
          <a:blip r:embed="rId5"/>
          <a:stretch>
            <a:fillRect/>
          </a:stretch>
        </p:blipFill>
        <p:spPr>
          <a:xfrm>
            <a:off x="3807820" y="1283255"/>
            <a:ext cx="1552263" cy="1426063"/>
          </a:xfrm>
          <a:prstGeom prst="rect">
            <a:avLst/>
          </a:prstGeom>
        </p:spPr>
      </p:pic>
      <p:sp>
        <p:nvSpPr>
          <p:cNvPr id="12" name="TextBox 11"/>
          <p:cNvSpPr txBox="1"/>
          <p:nvPr/>
        </p:nvSpPr>
        <p:spPr>
          <a:xfrm>
            <a:off x="4178776" y="821590"/>
            <a:ext cx="955839" cy="461665"/>
          </a:xfrm>
          <a:prstGeom prst="rect">
            <a:avLst/>
          </a:prstGeom>
          <a:noFill/>
        </p:spPr>
        <p:txBody>
          <a:bodyPr wrap="none" rtlCol="0">
            <a:spAutoFit/>
          </a:bodyPr>
          <a:lstStyle/>
          <a:p>
            <a:r>
              <a:rPr lang="en-US" sz="2400" dirty="0"/>
              <a:t>happy</a:t>
            </a:r>
          </a:p>
        </p:txBody>
      </p:sp>
      <p:sp>
        <p:nvSpPr>
          <p:cNvPr id="13" name="TextBox 12"/>
          <p:cNvSpPr txBox="1"/>
          <p:nvPr/>
        </p:nvSpPr>
        <p:spPr>
          <a:xfrm>
            <a:off x="1571431" y="821590"/>
            <a:ext cx="776944" cy="461665"/>
          </a:xfrm>
          <a:prstGeom prst="rect">
            <a:avLst/>
          </a:prstGeom>
          <a:noFill/>
        </p:spPr>
        <p:txBody>
          <a:bodyPr wrap="none" rtlCol="0">
            <a:spAutoFit/>
          </a:bodyPr>
          <a:lstStyle/>
          <a:p>
            <a:r>
              <a:rPr lang="en-US" sz="2400" dirty="0"/>
              <a:t>tired</a:t>
            </a:r>
          </a:p>
        </p:txBody>
      </p:sp>
      <p:sp>
        <p:nvSpPr>
          <p:cNvPr id="21" name="TextBox 20"/>
          <p:cNvSpPr txBox="1"/>
          <p:nvPr/>
        </p:nvSpPr>
        <p:spPr>
          <a:xfrm>
            <a:off x="6755085" y="849199"/>
            <a:ext cx="1350050" cy="461665"/>
          </a:xfrm>
          <a:prstGeom prst="rect">
            <a:avLst/>
          </a:prstGeom>
          <a:noFill/>
        </p:spPr>
        <p:txBody>
          <a:bodyPr wrap="none" rtlCol="0">
            <a:spAutoFit/>
          </a:bodyPr>
          <a:lstStyle/>
          <a:p>
            <a:r>
              <a:rPr lang="en-US" sz="2400" dirty="0"/>
              <a:t>surprised</a:t>
            </a:r>
          </a:p>
        </p:txBody>
      </p:sp>
      <p:sp>
        <p:nvSpPr>
          <p:cNvPr id="22" name="TextBox 21"/>
          <p:cNvSpPr txBox="1"/>
          <p:nvPr/>
        </p:nvSpPr>
        <p:spPr>
          <a:xfrm>
            <a:off x="9871095" y="855426"/>
            <a:ext cx="739305" cy="461665"/>
          </a:xfrm>
          <a:prstGeom prst="rect">
            <a:avLst/>
          </a:prstGeom>
          <a:noFill/>
        </p:spPr>
        <p:txBody>
          <a:bodyPr wrap="none" rtlCol="0">
            <a:spAutoFit/>
          </a:bodyPr>
          <a:lstStyle/>
          <a:p>
            <a:r>
              <a:rPr lang="en-US" sz="2400" dirty="0"/>
              <a:t>mad</a:t>
            </a:r>
          </a:p>
        </p:txBody>
      </p:sp>
      <p:sp>
        <p:nvSpPr>
          <p:cNvPr id="23" name="TextBox 22"/>
          <p:cNvSpPr txBox="1"/>
          <p:nvPr/>
        </p:nvSpPr>
        <p:spPr>
          <a:xfrm>
            <a:off x="1527998" y="3688441"/>
            <a:ext cx="655949" cy="461665"/>
          </a:xfrm>
          <a:prstGeom prst="rect">
            <a:avLst/>
          </a:prstGeom>
          <a:noFill/>
        </p:spPr>
        <p:txBody>
          <a:bodyPr wrap="none" rtlCol="0">
            <a:spAutoFit/>
          </a:bodyPr>
          <a:lstStyle/>
          <a:p>
            <a:r>
              <a:rPr lang="en-US" sz="2400" dirty="0"/>
              <a:t>silly</a:t>
            </a:r>
          </a:p>
        </p:txBody>
      </p:sp>
      <p:sp>
        <p:nvSpPr>
          <p:cNvPr id="24" name="TextBox 23"/>
          <p:cNvSpPr txBox="1"/>
          <p:nvPr/>
        </p:nvSpPr>
        <p:spPr>
          <a:xfrm>
            <a:off x="4349559" y="3669063"/>
            <a:ext cx="614271" cy="461665"/>
          </a:xfrm>
          <a:prstGeom prst="rect">
            <a:avLst/>
          </a:prstGeom>
          <a:noFill/>
        </p:spPr>
        <p:txBody>
          <a:bodyPr wrap="none" rtlCol="0">
            <a:spAutoFit/>
          </a:bodyPr>
          <a:lstStyle/>
          <a:p>
            <a:r>
              <a:rPr lang="en-US" sz="2400" dirty="0"/>
              <a:t>sad</a:t>
            </a:r>
          </a:p>
        </p:txBody>
      </p:sp>
      <p:sp>
        <p:nvSpPr>
          <p:cNvPr id="25" name="TextBox 24"/>
          <p:cNvSpPr txBox="1"/>
          <p:nvPr/>
        </p:nvSpPr>
        <p:spPr>
          <a:xfrm>
            <a:off x="6916748" y="3667483"/>
            <a:ext cx="1075423" cy="461665"/>
          </a:xfrm>
          <a:prstGeom prst="rect">
            <a:avLst/>
          </a:prstGeom>
          <a:noFill/>
        </p:spPr>
        <p:txBody>
          <a:bodyPr wrap="none" rtlCol="0">
            <a:spAutoFit/>
          </a:bodyPr>
          <a:lstStyle/>
          <a:p>
            <a:r>
              <a:rPr lang="en-US" sz="2400" dirty="0"/>
              <a:t>excited</a:t>
            </a:r>
          </a:p>
        </p:txBody>
      </p:sp>
      <p:sp>
        <p:nvSpPr>
          <p:cNvPr id="26" name="TextBox 25"/>
          <p:cNvSpPr txBox="1"/>
          <p:nvPr/>
        </p:nvSpPr>
        <p:spPr>
          <a:xfrm>
            <a:off x="9285922" y="3674708"/>
            <a:ext cx="2031133" cy="461665"/>
          </a:xfrm>
          <a:prstGeom prst="rect">
            <a:avLst/>
          </a:prstGeom>
          <a:noFill/>
        </p:spPr>
        <p:txBody>
          <a:bodyPr wrap="none" rtlCol="0">
            <a:spAutoFit/>
          </a:bodyPr>
          <a:lstStyle/>
          <a:p>
            <a:r>
              <a:rPr lang="en-US" sz="2400" dirty="0"/>
              <a:t>uncomfortable</a:t>
            </a:r>
          </a:p>
        </p:txBody>
      </p:sp>
      <p:pic>
        <p:nvPicPr>
          <p:cNvPr id="5" name="Picture 4">
            <a:hlinkClick r:id="rId3" action="ppaction://hlinksldjump"/>
          </p:cNvPr>
          <p:cNvPicPr>
            <a:picLocks noChangeAspect="1"/>
          </p:cNvPicPr>
          <p:nvPr/>
        </p:nvPicPr>
        <p:blipFill>
          <a:blip r:embed="rId6"/>
          <a:stretch>
            <a:fillRect/>
          </a:stretch>
        </p:blipFill>
        <p:spPr>
          <a:xfrm>
            <a:off x="6667071" y="1318320"/>
            <a:ext cx="1526079" cy="1407778"/>
          </a:xfrm>
          <a:prstGeom prst="rect">
            <a:avLst/>
          </a:prstGeom>
        </p:spPr>
      </p:pic>
      <p:pic>
        <p:nvPicPr>
          <p:cNvPr id="6" name="Picture 5">
            <a:hlinkClick r:id="rId3" action="ppaction://hlinksldjump"/>
          </p:cNvPr>
          <p:cNvPicPr>
            <a:picLocks noChangeAspect="1"/>
          </p:cNvPicPr>
          <p:nvPr/>
        </p:nvPicPr>
        <p:blipFill>
          <a:blip r:embed="rId7"/>
          <a:stretch>
            <a:fillRect/>
          </a:stretch>
        </p:blipFill>
        <p:spPr>
          <a:xfrm>
            <a:off x="9511322" y="1331056"/>
            <a:ext cx="1501897" cy="1395042"/>
          </a:xfrm>
          <a:prstGeom prst="rect">
            <a:avLst/>
          </a:prstGeom>
        </p:spPr>
      </p:pic>
      <p:pic>
        <p:nvPicPr>
          <p:cNvPr id="7" name="Picture 6">
            <a:hlinkClick r:id="rId3" action="ppaction://hlinksldjump"/>
          </p:cNvPr>
          <p:cNvPicPr>
            <a:picLocks noChangeAspect="1"/>
          </p:cNvPicPr>
          <p:nvPr/>
        </p:nvPicPr>
        <p:blipFill>
          <a:blip r:embed="rId8"/>
          <a:stretch>
            <a:fillRect/>
          </a:stretch>
        </p:blipFill>
        <p:spPr>
          <a:xfrm>
            <a:off x="1046261" y="4212615"/>
            <a:ext cx="1523741" cy="1396762"/>
          </a:xfrm>
          <a:prstGeom prst="rect">
            <a:avLst/>
          </a:prstGeom>
        </p:spPr>
      </p:pic>
      <p:pic>
        <p:nvPicPr>
          <p:cNvPr id="8" name="Picture 7">
            <a:hlinkClick r:id="rId3" action="ppaction://hlinksldjump"/>
          </p:cNvPr>
          <p:cNvPicPr>
            <a:picLocks noChangeAspect="1"/>
          </p:cNvPicPr>
          <p:nvPr/>
        </p:nvPicPr>
        <p:blipFill>
          <a:blip r:embed="rId9"/>
          <a:stretch>
            <a:fillRect/>
          </a:stretch>
        </p:blipFill>
        <p:spPr>
          <a:xfrm>
            <a:off x="3934229" y="4150106"/>
            <a:ext cx="1396840" cy="1453539"/>
          </a:xfrm>
          <a:prstGeom prst="rect">
            <a:avLst/>
          </a:prstGeom>
        </p:spPr>
      </p:pic>
      <p:pic>
        <p:nvPicPr>
          <p:cNvPr id="9" name="Picture 8">
            <a:hlinkClick r:id="rId3" action="ppaction://hlinksldjump"/>
          </p:cNvPr>
          <p:cNvPicPr>
            <a:picLocks noChangeAspect="1"/>
          </p:cNvPicPr>
          <p:nvPr/>
        </p:nvPicPr>
        <p:blipFill>
          <a:blip r:embed="rId10"/>
          <a:stretch>
            <a:fillRect/>
          </a:stretch>
        </p:blipFill>
        <p:spPr>
          <a:xfrm>
            <a:off x="6666289" y="4104094"/>
            <a:ext cx="1526861" cy="1396664"/>
          </a:xfrm>
          <a:prstGeom prst="rect">
            <a:avLst/>
          </a:prstGeom>
        </p:spPr>
      </p:pic>
      <p:pic>
        <p:nvPicPr>
          <p:cNvPr id="10" name="Picture 9">
            <a:hlinkClick r:id="rId3" action="ppaction://hlinksldjump"/>
          </p:cNvPr>
          <p:cNvPicPr>
            <a:picLocks noChangeAspect="1"/>
          </p:cNvPicPr>
          <p:nvPr/>
        </p:nvPicPr>
        <p:blipFill>
          <a:blip r:embed="rId11"/>
          <a:stretch>
            <a:fillRect/>
          </a:stretch>
        </p:blipFill>
        <p:spPr>
          <a:xfrm>
            <a:off x="9498394" y="4201754"/>
            <a:ext cx="1484706" cy="1350242"/>
          </a:xfrm>
          <a:prstGeom prst="rect">
            <a:avLst/>
          </a:prstGeom>
        </p:spPr>
      </p:pic>
      <p:sp>
        <p:nvSpPr>
          <p:cNvPr id="11" name="Rectangle 10"/>
          <p:cNvSpPr/>
          <p:nvPr/>
        </p:nvSpPr>
        <p:spPr>
          <a:xfrm>
            <a:off x="483088" y="192870"/>
            <a:ext cx="1325043" cy="369332"/>
          </a:xfrm>
          <a:prstGeom prst="rect">
            <a:avLst/>
          </a:prstGeom>
        </p:spPr>
        <p:txBody>
          <a:bodyPr wrap="none">
            <a:spAutoFit/>
          </a:bodyPr>
          <a:lstStyle/>
          <a:p>
            <a:r>
              <a:rPr lang="en-US" dirty="0"/>
              <a:t>Question 17</a:t>
            </a:r>
          </a:p>
        </p:txBody>
      </p:sp>
      <p:sp>
        <p:nvSpPr>
          <p:cNvPr id="27" name="Rectangle 26"/>
          <p:cNvSpPr/>
          <p:nvPr/>
        </p:nvSpPr>
        <p:spPr>
          <a:xfrm>
            <a:off x="8341199" y="2718166"/>
            <a:ext cx="328936" cy="261610"/>
          </a:xfrm>
          <a:prstGeom prst="rect">
            <a:avLst/>
          </a:prstGeom>
        </p:spPr>
        <p:txBody>
          <a:bodyPr wrap="none">
            <a:spAutoFit/>
          </a:bodyPr>
          <a:lstStyle/>
          <a:p>
            <a:r>
              <a:rPr lang="en-US" sz="1100" dirty="0">
                <a:solidFill>
                  <a:prstClr val="black"/>
                </a:solidFill>
              </a:rPr>
              <a:t>17</a:t>
            </a:r>
            <a:endParaRPr lang="en-US" dirty="0"/>
          </a:p>
        </p:txBody>
      </p:sp>
      <p:sp>
        <p:nvSpPr>
          <p:cNvPr id="28" name="Rectangle 27"/>
          <p:cNvSpPr/>
          <p:nvPr/>
        </p:nvSpPr>
        <p:spPr>
          <a:xfrm>
            <a:off x="2716165" y="2738769"/>
            <a:ext cx="328936" cy="261610"/>
          </a:xfrm>
          <a:prstGeom prst="rect">
            <a:avLst/>
          </a:prstGeom>
        </p:spPr>
        <p:txBody>
          <a:bodyPr wrap="none">
            <a:spAutoFit/>
          </a:bodyPr>
          <a:lstStyle/>
          <a:p>
            <a:r>
              <a:rPr lang="en-US" sz="1100" dirty="0">
                <a:solidFill>
                  <a:prstClr val="black"/>
                </a:solidFill>
              </a:rPr>
              <a:t>17</a:t>
            </a:r>
            <a:endParaRPr lang="en-US" dirty="0"/>
          </a:p>
        </p:txBody>
      </p:sp>
      <p:sp>
        <p:nvSpPr>
          <p:cNvPr id="29" name="Rectangle 28"/>
          <p:cNvSpPr/>
          <p:nvPr/>
        </p:nvSpPr>
        <p:spPr>
          <a:xfrm>
            <a:off x="5468950" y="2719396"/>
            <a:ext cx="328936" cy="261610"/>
          </a:xfrm>
          <a:prstGeom prst="rect">
            <a:avLst/>
          </a:prstGeom>
        </p:spPr>
        <p:txBody>
          <a:bodyPr wrap="none">
            <a:spAutoFit/>
          </a:bodyPr>
          <a:lstStyle/>
          <a:p>
            <a:r>
              <a:rPr lang="en-US" sz="1100" dirty="0">
                <a:solidFill>
                  <a:prstClr val="black"/>
                </a:solidFill>
              </a:rPr>
              <a:t>17</a:t>
            </a:r>
            <a:endParaRPr lang="en-US" dirty="0"/>
          </a:p>
        </p:txBody>
      </p:sp>
      <p:pic>
        <p:nvPicPr>
          <p:cNvPr id="30" name="Picture 29"/>
          <p:cNvPicPr>
            <a:picLocks noChangeAspect="1"/>
          </p:cNvPicPr>
          <p:nvPr/>
        </p:nvPicPr>
        <p:blipFill>
          <a:blip r:embed="rId12"/>
          <a:stretch>
            <a:fillRect/>
          </a:stretch>
        </p:blipFill>
        <p:spPr>
          <a:xfrm>
            <a:off x="11131644" y="2738769"/>
            <a:ext cx="329213" cy="304826"/>
          </a:xfrm>
          <a:prstGeom prst="rect">
            <a:avLst/>
          </a:prstGeom>
        </p:spPr>
      </p:pic>
      <p:sp>
        <p:nvSpPr>
          <p:cNvPr id="31" name="Rectangle 30"/>
          <p:cNvSpPr/>
          <p:nvPr/>
        </p:nvSpPr>
        <p:spPr>
          <a:xfrm>
            <a:off x="2727233" y="5546277"/>
            <a:ext cx="328936" cy="261610"/>
          </a:xfrm>
          <a:prstGeom prst="rect">
            <a:avLst/>
          </a:prstGeom>
        </p:spPr>
        <p:txBody>
          <a:bodyPr wrap="none">
            <a:spAutoFit/>
          </a:bodyPr>
          <a:lstStyle/>
          <a:p>
            <a:r>
              <a:rPr lang="en-US" sz="1100" dirty="0">
                <a:solidFill>
                  <a:prstClr val="black"/>
                </a:solidFill>
              </a:rPr>
              <a:t>17</a:t>
            </a:r>
            <a:endParaRPr lang="en-US" dirty="0"/>
          </a:p>
        </p:txBody>
      </p:sp>
      <p:sp>
        <p:nvSpPr>
          <p:cNvPr id="32" name="Rectangle 31"/>
          <p:cNvSpPr/>
          <p:nvPr/>
        </p:nvSpPr>
        <p:spPr>
          <a:xfrm>
            <a:off x="5548765" y="5546277"/>
            <a:ext cx="328936" cy="261610"/>
          </a:xfrm>
          <a:prstGeom prst="rect">
            <a:avLst/>
          </a:prstGeom>
        </p:spPr>
        <p:txBody>
          <a:bodyPr wrap="none">
            <a:spAutoFit/>
          </a:bodyPr>
          <a:lstStyle/>
          <a:p>
            <a:r>
              <a:rPr lang="en-US" sz="1100" dirty="0">
                <a:solidFill>
                  <a:prstClr val="black"/>
                </a:solidFill>
              </a:rPr>
              <a:t>17</a:t>
            </a:r>
            <a:endParaRPr lang="en-US" dirty="0"/>
          </a:p>
        </p:txBody>
      </p:sp>
      <p:sp>
        <p:nvSpPr>
          <p:cNvPr id="33" name="Rectangle 32"/>
          <p:cNvSpPr/>
          <p:nvPr/>
        </p:nvSpPr>
        <p:spPr>
          <a:xfrm>
            <a:off x="8341199" y="5546277"/>
            <a:ext cx="328936" cy="261610"/>
          </a:xfrm>
          <a:prstGeom prst="rect">
            <a:avLst/>
          </a:prstGeom>
        </p:spPr>
        <p:txBody>
          <a:bodyPr wrap="none">
            <a:spAutoFit/>
          </a:bodyPr>
          <a:lstStyle/>
          <a:p>
            <a:r>
              <a:rPr lang="en-US" sz="1100" dirty="0">
                <a:solidFill>
                  <a:prstClr val="black"/>
                </a:solidFill>
              </a:rPr>
              <a:t>17</a:t>
            </a:r>
            <a:endParaRPr lang="en-US" dirty="0"/>
          </a:p>
        </p:txBody>
      </p:sp>
      <p:sp>
        <p:nvSpPr>
          <p:cNvPr id="34" name="Rectangle 33"/>
          <p:cNvSpPr/>
          <p:nvPr/>
        </p:nvSpPr>
        <p:spPr>
          <a:xfrm>
            <a:off x="11152587" y="5546277"/>
            <a:ext cx="328936" cy="261610"/>
          </a:xfrm>
          <a:prstGeom prst="rect">
            <a:avLst/>
          </a:prstGeom>
        </p:spPr>
        <p:txBody>
          <a:bodyPr wrap="none">
            <a:spAutoFit/>
          </a:bodyPr>
          <a:lstStyle/>
          <a:p>
            <a:r>
              <a:rPr lang="en-US" sz="1100" dirty="0">
                <a:solidFill>
                  <a:prstClr val="black"/>
                </a:solidFill>
              </a:rPr>
              <a:t>17</a:t>
            </a:r>
            <a:endParaRPr lang="en-US" dirty="0"/>
          </a:p>
        </p:txBody>
      </p:sp>
      <p:pic>
        <p:nvPicPr>
          <p:cNvPr id="35" name="Content Placeholder 3">
            <a:hlinkClick r:id="rId13" action="ppaction://hlinksldjump"/>
            <a:extLst>
              <a:ext uri="{FF2B5EF4-FFF2-40B4-BE49-F238E27FC236}">
                <a16:creationId xmlns:a16="http://schemas.microsoft.com/office/drawing/2014/main" id="{FA7D6730-F727-4609-91D3-A5D3A2E90158}"/>
              </a:ext>
            </a:extLst>
          </p:cNvPr>
          <p:cNvPicPr>
            <a:picLocks noGrp="1" noChangeAspect="1"/>
          </p:cNvPicPr>
          <p:nvPr>
            <p:ph idx="1"/>
          </p:nvPr>
        </p:nvPicPr>
        <p:blipFill>
          <a:blip r:embed="rId14"/>
          <a:stretch>
            <a:fillRect/>
          </a:stretch>
        </p:blipFill>
        <p:spPr>
          <a:xfrm>
            <a:off x="7651262" y="5872662"/>
            <a:ext cx="1708810" cy="743671"/>
          </a:xfrm>
          <a:prstGeom prst="rect">
            <a:avLst/>
          </a:prstGeom>
        </p:spPr>
      </p:pic>
    </p:spTree>
    <p:extLst>
      <p:ext uri="{BB962C8B-B14F-4D97-AF65-F5344CB8AC3E}">
        <p14:creationId xmlns:p14="http://schemas.microsoft.com/office/powerpoint/2010/main" val="33124259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FFFA1-1F5D-42FC-B181-0B88CE8017A4}"/>
              </a:ext>
            </a:extLst>
          </p:cNvPr>
          <p:cNvSpPr>
            <a:spLocks noGrp="1"/>
          </p:cNvSpPr>
          <p:nvPr>
            <p:ph type="title"/>
          </p:nvPr>
        </p:nvSpPr>
        <p:spPr/>
        <p:txBody>
          <a:bodyPr/>
          <a:lstStyle/>
          <a:p>
            <a:endParaRPr lang="en-US"/>
          </a:p>
        </p:txBody>
      </p:sp>
      <p:pic>
        <p:nvPicPr>
          <p:cNvPr id="5" name="Content Placeholder 3">
            <a:hlinkClick r:id="rId3" action="ppaction://hlinksldjump"/>
            <a:extLst>
              <a:ext uri="{FF2B5EF4-FFF2-40B4-BE49-F238E27FC236}">
                <a16:creationId xmlns:a16="http://schemas.microsoft.com/office/drawing/2014/main" id="{E06F8CB0-AD3F-4428-9A02-3492F819FA84}"/>
              </a:ext>
            </a:extLst>
          </p:cNvPr>
          <p:cNvPicPr>
            <a:picLocks noGrp="1" noChangeAspect="1"/>
          </p:cNvPicPr>
          <p:nvPr>
            <p:ph idx="1"/>
          </p:nvPr>
        </p:nvPicPr>
        <p:blipFill>
          <a:blip r:embed="rId4"/>
          <a:stretch>
            <a:fillRect/>
          </a:stretch>
        </p:blipFill>
        <p:spPr>
          <a:xfrm>
            <a:off x="6961325" y="4615621"/>
            <a:ext cx="4289771" cy="1866900"/>
          </a:xfrm>
          <a:prstGeom prst="rect">
            <a:avLst/>
          </a:prstGeom>
        </p:spPr>
      </p:pic>
      <p:pic>
        <p:nvPicPr>
          <p:cNvPr id="8198" name="Picture 6" descr="Image result for mad fish gif">
            <a:extLst>
              <a:ext uri="{FF2B5EF4-FFF2-40B4-BE49-F238E27FC236}">
                <a16:creationId xmlns:a16="http://schemas.microsoft.com/office/drawing/2014/main" id="{5D4D2EE7-E2B3-4B35-910E-5FFA61E185B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703820" y="1027906"/>
            <a:ext cx="5920322" cy="3587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25310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7" y="1312201"/>
            <a:ext cx="10515600" cy="4351338"/>
          </a:xfrm>
        </p:spPr>
        <p:txBody>
          <a:bodyPr>
            <a:normAutofit/>
          </a:bodyPr>
          <a:lstStyle/>
          <a:p>
            <a:pPr marL="0" indent="0" algn="ctr">
              <a:buNone/>
            </a:pPr>
            <a:r>
              <a:rPr lang="en-US" sz="4000" dirty="0"/>
              <a:t>When are you sad?</a:t>
            </a:r>
          </a:p>
        </p:txBody>
      </p:sp>
      <p:cxnSp>
        <p:nvCxnSpPr>
          <p:cNvPr id="12" name="Straight Connector 11"/>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stretch>
            <a:fillRect/>
          </a:stretch>
        </p:blipFill>
        <p:spPr>
          <a:xfrm>
            <a:off x="2433127" y="1962090"/>
            <a:ext cx="7325743" cy="2359137"/>
          </a:xfrm>
          <a:prstGeom prst="rect">
            <a:avLst/>
          </a:prstGeom>
        </p:spPr>
      </p:pic>
      <p:sp>
        <p:nvSpPr>
          <p:cNvPr id="15" name="TextBox 14"/>
          <p:cNvSpPr txBox="1"/>
          <p:nvPr/>
        </p:nvSpPr>
        <p:spPr>
          <a:xfrm>
            <a:off x="5496025" y="2146629"/>
            <a:ext cx="1199944" cy="461665"/>
          </a:xfrm>
          <a:prstGeom prst="rect">
            <a:avLst/>
          </a:prstGeom>
          <a:noFill/>
        </p:spPr>
        <p:txBody>
          <a:bodyPr wrap="none" rtlCol="0">
            <a:spAutoFit/>
          </a:bodyPr>
          <a:lstStyle/>
          <a:p>
            <a:r>
              <a:rPr lang="en-US" sz="2400" dirty="0"/>
              <a:t>gets sad</a:t>
            </a:r>
          </a:p>
        </p:txBody>
      </p:sp>
      <p:pic>
        <p:nvPicPr>
          <p:cNvPr id="10" name="Picture 9"/>
          <p:cNvPicPr>
            <a:picLocks noChangeAspect="1"/>
          </p:cNvPicPr>
          <p:nvPr/>
        </p:nvPicPr>
        <p:blipFill>
          <a:blip r:embed="rId3"/>
          <a:stretch>
            <a:fillRect/>
          </a:stretch>
        </p:blipFill>
        <p:spPr>
          <a:xfrm>
            <a:off x="5938498" y="632336"/>
            <a:ext cx="893581" cy="740396"/>
          </a:xfrm>
          <a:prstGeom prst="rect">
            <a:avLst/>
          </a:prstGeom>
        </p:spPr>
      </p:pic>
      <p:pic>
        <p:nvPicPr>
          <p:cNvPr id="11" name="Picture 10"/>
          <p:cNvPicPr>
            <a:picLocks noChangeAspect="1"/>
          </p:cNvPicPr>
          <p:nvPr/>
        </p:nvPicPr>
        <p:blipFill>
          <a:blip r:embed="rId4"/>
          <a:stretch>
            <a:fillRect/>
          </a:stretch>
        </p:blipFill>
        <p:spPr>
          <a:xfrm>
            <a:off x="7091667" y="552519"/>
            <a:ext cx="821591" cy="854940"/>
          </a:xfrm>
          <a:prstGeom prst="rect">
            <a:avLst/>
          </a:prstGeom>
        </p:spPr>
      </p:pic>
      <p:pic>
        <p:nvPicPr>
          <p:cNvPr id="14" name="Picture 13"/>
          <p:cNvPicPr>
            <a:picLocks noChangeAspect="1"/>
          </p:cNvPicPr>
          <p:nvPr/>
        </p:nvPicPr>
        <p:blipFill>
          <a:blip r:embed="rId4"/>
          <a:stretch>
            <a:fillRect/>
          </a:stretch>
        </p:blipFill>
        <p:spPr>
          <a:xfrm>
            <a:off x="5397577" y="2598156"/>
            <a:ext cx="1396840" cy="1453539"/>
          </a:xfrm>
          <a:prstGeom prst="rect">
            <a:avLst/>
          </a:prstGeom>
        </p:spPr>
      </p:pic>
      <p:sp>
        <p:nvSpPr>
          <p:cNvPr id="16" name="TextBox 6"/>
          <p:cNvSpPr txBox="1"/>
          <p:nvPr/>
        </p:nvSpPr>
        <p:spPr>
          <a:xfrm>
            <a:off x="10261373" y="333657"/>
            <a:ext cx="132504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18</a:t>
            </a:r>
          </a:p>
          <a:p>
            <a:r>
              <a:rPr lang="en-US" dirty="0"/>
              <a:t>Level 3</a:t>
            </a:r>
          </a:p>
        </p:txBody>
      </p:sp>
      <p:pic>
        <p:nvPicPr>
          <p:cNvPr id="17" name="Picture 16"/>
          <p:cNvPicPr>
            <a:picLocks noChangeAspect="1"/>
          </p:cNvPicPr>
          <p:nvPr/>
        </p:nvPicPr>
        <p:blipFill>
          <a:blip r:embed="rId5"/>
          <a:stretch>
            <a:fillRect/>
          </a:stretch>
        </p:blipFill>
        <p:spPr>
          <a:xfrm>
            <a:off x="4364811" y="572031"/>
            <a:ext cx="862418" cy="815915"/>
          </a:xfrm>
          <a:prstGeom prst="rect">
            <a:avLst/>
          </a:prstGeom>
        </p:spPr>
      </p:pic>
    </p:spTree>
    <p:extLst>
      <p:ext uri="{BB962C8B-B14F-4D97-AF65-F5344CB8AC3E}">
        <p14:creationId xmlns:p14="http://schemas.microsoft.com/office/powerpoint/2010/main" val="41684481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45524" y="693292"/>
            <a:ext cx="2369174" cy="2307087"/>
          </a:xfrm>
          <a:prstGeom prst="rect">
            <a:avLst/>
          </a:prstGeom>
        </p:spPr>
      </p:pic>
      <p:pic>
        <p:nvPicPr>
          <p:cNvPr id="19" name="Picture 18"/>
          <p:cNvPicPr>
            <a:picLocks noChangeAspect="1"/>
          </p:cNvPicPr>
          <p:nvPr/>
        </p:nvPicPr>
        <p:blipFill>
          <a:blip r:embed="rId2"/>
          <a:stretch>
            <a:fillRect/>
          </a:stretch>
        </p:blipFill>
        <p:spPr>
          <a:xfrm>
            <a:off x="3399365" y="693292"/>
            <a:ext cx="2369174" cy="2307087"/>
          </a:xfrm>
          <a:prstGeom prst="rect">
            <a:avLst/>
          </a:prstGeom>
        </p:spPr>
      </p:pic>
      <p:pic>
        <p:nvPicPr>
          <p:cNvPr id="20" name="Picture 19"/>
          <p:cNvPicPr>
            <a:picLocks noChangeAspect="1"/>
          </p:cNvPicPr>
          <p:nvPr/>
        </p:nvPicPr>
        <p:blipFill>
          <a:blip r:embed="rId2"/>
          <a:stretch>
            <a:fillRect/>
          </a:stretch>
        </p:blipFill>
        <p:spPr>
          <a:xfrm>
            <a:off x="650600" y="693292"/>
            <a:ext cx="2369174" cy="2307087"/>
          </a:xfrm>
          <a:prstGeom prst="rect">
            <a:avLst/>
          </a:prstGeom>
        </p:spPr>
      </p:pic>
      <p:pic>
        <p:nvPicPr>
          <p:cNvPr id="14" name="Picture 13"/>
          <p:cNvPicPr>
            <a:picLocks noChangeAspect="1"/>
          </p:cNvPicPr>
          <p:nvPr/>
        </p:nvPicPr>
        <p:blipFill>
          <a:blip r:embed="rId2"/>
          <a:stretch>
            <a:fillRect/>
          </a:stretch>
        </p:blipFill>
        <p:spPr>
          <a:xfrm>
            <a:off x="9091683" y="693292"/>
            <a:ext cx="2369174" cy="2307087"/>
          </a:xfrm>
          <a:prstGeom prst="rect">
            <a:avLst/>
          </a:prstGeom>
        </p:spPr>
      </p:pic>
      <p:pic>
        <p:nvPicPr>
          <p:cNvPr id="15" name="Picture 14"/>
          <p:cNvPicPr>
            <a:picLocks noChangeAspect="1"/>
          </p:cNvPicPr>
          <p:nvPr/>
        </p:nvPicPr>
        <p:blipFill>
          <a:blip r:embed="rId2"/>
          <a:stretch>
            <a:fillRect/>
          </a:stretch>
        </p:blipFill>
        <p:spPr>
          <a:xfrm>
            <a:off x="650600" y="3500801"/>
            <a:ext cx="2369174" cy="2307087"/>
          </a:xfrm>
          <a:prstGeom prst="rect">
            <a:avLst/>
          </a:prstGeom>
        </p:spPr>
      </p:pic>
      <p:pic>
        <p:nvPicPr>
          <p:cNvPr id="16" name="Picture 15"/>
          <p:cNvPicPr>
            <a:picLocks noChangeAspect="1"/>
          </p:cNvPicPr>
          <p:nvPr/>
        </p:nvPicPr>
        <p:blipFill>
          <a:blip r:embed="rId2"/>
          <a:stretch>
            <a:fillRect/>
          </a:stretch>
        </p:blipFill>
        <p:spPr>
          <a:xfrm>
            <a:off x="3448062" y="3500801"/>
            <a:ext cx="2369174" cy="2307087"/>
          </a:xfrm>
          <a:prstGeom prst="rect">
            <a:avLst/>
          </a:prstGeom>
        </p:spPr>
      </p:pic>
      <p:sp>
        <p:nvSpPr>
          <p:cNvPr id="2" name="Rectangle 1"/>
          <p:cNvSpPr/>
          <p:nvPr/>
        </p:nvSpPr>
        <p:spPr>
          <a:xfrm>
            <a:off x="1403037" y="889803"/>
            <a:ext cx="942887" cy="461665"/>
          </a:xfrm>
          <a:prstGeom prst="rect">
            <a:avLst/>
          </a:prstGeom>
        </p:spPr>
        <p:txBody>
          <a:bodyPr wrap="none">
            <a:spAutoFit/>
          </a:bodyPr>
          <a:lstStyle/>
          <a:p>
            <a:r>
              <a:rPr lang="en-US" sz="2400" dirty="0"/>
              <a:t>lonely</a:t>
            </a:r>
          </a:p>
        </p:txBody>
      </p:sp>
      <p:pic>
        <p:nvPicPr>
          <p:cNvPr id="3" name="Picture 2">
            <a:hlinkClick r:id="rId3" action="ppaction://hlinksldjump"/>
          </p:cNvPr>
          <p:cNvPicPr>
            <a:picLocks noChangeAspect="1"/>
          </p:cNvPicPr>
          <p:nvPr/>
        </p:nvPicPr>
        <p:blipFill>
          <a:blip r:embed="rId4"/>
          <a:stretch>
            <a:fillRect/>
          </a:stretch>
        </p:blipFill>
        <p:spPr>
          <a:xfrm>
            <a:off x="997947" y="1469291"/>
            <a:ext cx="1753068" cy="1234406"/>
          </a:xfrm>
          <a:prstGeom prst="rect">
            <a:avLst/>
          </a:prstGeom>
        </p:spPr>
      </p:pic>
      <p:pic>
        <p:nvPicPr>
          <p:cNvPr id="5" name="Picture 4">
            <a:hlinkClick r:id="rId5" action="ppaction://hlinksldjump"/>
          </p:cNvPr>
          <p:cNvPicPr>
            <a:picLocks noChangeAspect="1"/>
          </p:cNvPicPr>
          <p:nvPr/>
        </p:nvPicPr>
        <p:blipFill>
          <a:blip r:embed="rId6"/>
          <a:stretch>
            <a:fillRect/>
          </a:stretch>
        </p:blipFill>
        <p:spPr>
          <a:xfrm>
            <a:off x="3813908" y="1609910"/>
            <a:ext cx="1637482" cy="1093787"/>
          </a:xfrm>
          <a:prstGeom prst="rect">
            <a:avLst/>
          </a:prstGeom>
        </p:spPr>
      </p:pic>
      <p:sp>
        <p:nvSpPr>
          <p:cNvPr id="6" name="Rectangle 5"/>
          <p:cNvSpPr/>
          <p:nvPr/>
        </p:nvSpPr>
        <p:spPr>
          <a:xfrm>
            <a:off x="3845446" y="884378"/>
            <a:ext cx="1574406" cy="830997"/>
          </a:xfrm>
          <a:prstGeom prst="rect">
            <a:avLst/>
          </a:prstGeom>
        </p:spPr>
        <p:txBody>
          <a:bodyPr wrap="none">
            <a:spAutoFit/>
          </a:bodyPr>
          <a:lstStyle/>
          <a:p>
            <a:pPr algn="ctr"/>
            <a:r>
              <a:rPr lang="en-US" sz="2400" dirty="0"/>
              <a:t>something </a:t>
            </a:r>
          </a:p>
          <a:p>
            <a:pPr algn="ctr"/>
            <a:r>
              <a:rPr lang="en-US" sz="2400" dirty="0"/>
              <a:t>breaks</a:t>
            </a:r>
          </a:p>
        </p:txBody>
      </p:sp>
      <p:pic>
        <p:nvPicPr>
          <p:cNvPr id="7" name="Picture 6">
            <a:hlinkClick r:id="rId5" action="ppaction://hlinksldjump"/>
          </p:cNvPr>
          <p:cNvPicPr>
            <a:picLocks noChangeAspect="1"/>
          </p:cNvPicPr>
          <p:nvPr/>
        </p:nvPicPr>
        <p:blipFill>
          <a:blip r:embed="rId7"/>
          <a:stretch>
            <a:fillRect/>
          </a:stretch>
        </p:blipFill>
        <p:spPr>
          <a:xfrm>
            <a:off x="6695562" y="1537129"/>
            <a:ext cx="1601079" cy="1166568"/>
          </a:xfrm>
          <a:prstGeom prst="rect">
            <a:avLst/>
          </a:prstGeom>
        </p:spPr>
      </p:pic>
      <p:pic>
        <p:nvPicPr>
          <p:cNvPr id="8" name="Picture 7">
            <a:hlinkClick r:id="rId3" action="ppaction://hlinksldjump"/>
          </p:cNvPr>
          <p:cNvPicPr>
            <a:picLocks noChangeAspect="1"/>
          </p:cNvPicPr>
          <p:nvPr/>
        </p:nvPicPr>
        <p:blipFill>
          <a:blip r:embed="rId8"/>
          <a:stretch>
            <a:fillRect/>
          </a:stretch>
        </p:blipFill>
        <p:spPr>
          <a:xfrm>
            <a:off x="9428189" y="1469291"/>
            <a:ext cx="1541923" cy="1234406"/>
          </a:xfrm>
          <a:prstGeom prst="rect">
            <a:avLst/>
          </a:prstGeom>
        </p:spPr>
      </p:pic>
      <p:sp>
        <p:nvSpPr>
          <p:cNvPr id="9" name="Rectangle 8"/>
          <p:cNvSpPr/>
          <p:nvPr/>
        </p:nvSpPr>
        <p:spPr>
          <a:xfrm>
            <a:off x="9684313" y="850459"/>
            <a:ext cx="1183914" cy="461665"/>
          </a:xfrm>
          <a:prstGeom prst="rect">
            <a:avLst/>
          </a:prstGeom>
        </p:spPr>
        <p:txBody>
          <a:bodyPr wrap="none">
            <a:spAutoFit/>
          </a:bodyPr>
          <a:lstStyle/>
          <a:p>
            <a:r>
              <a:rPr lang="en-US" sz="2400" dirty="0">
                <a:solidFill>
                  <a:prstClr val="black"/>
                </a:solidFill>
              </a:rPr>
              <a:t>get hurt</a:t>
            </a:r>
            <a:endParaRPr lang="en-US" dirty="0"/>
          </a:p>
        </p:txBody>
      </p:sp>
      <p:sp>
        <p:nvSpPr>
          <p:cNvPr id="10" name="Rectangle 9"/>
          <p:cNvSpPr/>
          <p:nvPr/>
        </p:nvSpPr>
        <p:spPr>
          <a:xfrm>
            <a:off x="6904144" y="884378"/>
            <a:ext cx="1247201" cy="461665"/>
          </a:xfrm>
          <a:prstGeom prst="rect">
            <a:avLst/>
          </a:prstGeom>
        </p:spPr>
        <p:txBody>
          <a:bodyPr wrap="none">
            <a:spAutoFit/>
          </a:bodyPr>
          <a:lstStyle/>
          <a:p>
            <a:pPr lvl="0"/>
            <a:r>
              <a:rPr lang="en-US" sz="2400" dirty="0">
                <a:solidFill>
                  <a:prstClr val="black"/>
                </a:solidFill>
              </a:rPr>
              <a:t>yelled at</a:t>
            </a:r>
            <a:endParaRPr lang="en-US" dirty="0">
              <a:solidFill>
                <a:prstClr val="black"/>
              </a:solidFill>
            </a:endParaRPr>
          </a:p>
        </p:txBody>
      </p:sp>
      <p:sp>
        <p:nvSpPr>
          <p:cNvPr id="11" name="Rectangle 10"/>
          <p:cNvSpPr/>
          <p:nvPr/>
        </p:nvSpPr>
        <p:spPr>
          <a:xfrm>
            <a:off x="583603" y="225705"/>
            <a:ext cx="1325043" cy="369332"/>
          </a:xfrm>
          <a:prstGeom prst="rect">
            <a:avLst/>
          </a:prstGeom>
        </p:spPr>
        <p:txBody>
          <a:bodyPr wrap="none">
            <a:spAutoFit/>
          </a:bodyPr>
          <a:lstStyle/>
          <a:p>
            <a:r>
              <a:rPr lang="en-US" dirty="0"/>
              <a:t>Question 18</a:t>
            </a:r>
          </a:p>
        </p:txBody>
      </p:sp>
      <p:sp>
        <p:nvSpPr>
          <p:cNvPr id="21" name="Rectangle 20"/>
          <p:cNvSpPr/>
          <p:nvPr/>
        </p:nvSpPr>
        <p:spPr>
          <a:xfrm>
            <a:off x="2751015" y="2738769"/>
            <a:ext cx="328936" cy="261610"/>
          </a:xfrm>
          <a:prstGeom prst="rect">
            <a:avLst/>
          </a:prstGeom>
        </p:spPr>
        <p:txBody>
          <a:bodyPr wrap="none">
            <a:spAutoFit/>
          </a:bodyPr>
          <a:lstStyle/>
          <a:p>
            <a:r>
              <a:rPr lang="en-US" sz="1100" dirty="0">
                <a:solidFill>
                  <a:prstClr val="black"/>
                </a:solidFill>
              </a:rPr>
              <a:t>18</a:t>
            </a:r>
            <a:endParaRPr lang="en-US" dirty="0"/>
          </a:p>
        </p:txBody>
      </p:sp>
      <p:sp>
        <p:nvSpPr>
          <p:cNvPr id="22" name="Rectangle 21"/>
          <p:cNvSpPr/>
          <p:nvPr/>
        </p:nvSpPr>
        <p:spPr>
          <a:xfrm>
            <a:off x="5488300" y="2738769"/>
            <a:ext cx="328936" cy="261610"/>
          </a:xfrm>
          <a:prstGeom prst="rect">
            <a:avLst/>
          </a:prstGeom>
        </p:spPr>
        <p:txBody>
          <a:bodyPr wrap="none">
            <a:spAutoFit/>
          </a:bodyPr>
          <a:lstStyle/>
          <a:p>
            <a:r>
              <a:rPr lang="en-US" sz="1100" dirty="0">
                <a:solidFill>
                  <a:prstClr val="black"/>
                </a:solidFill>
              </a:rPr>
              <a:t>18</a:t>
            </a:r>
            <a:endParaRPr lang="en-US" dirty="0"/>
          </a:p>
        </p:txBody>
      </p:sp>
      <p:sp>
        <p:nvSpPr>
          <p:cNvPr id="23" name="Rectangle 22"/>
          <p:cNvSpPr/>
          <p:nvPr/>
        </p:nvSpPr>
        <p:spPr>
          <a:xfrm>
            <a:off x="8296641" y="2721233"/>
            <a:ext cx="328936" cy="261610"/>
          </a:xfrm>
          <a:prstGeom prst="rect">
            <a:avLst/>
          </a:prstGeom>
        </p:spPr>
        <p:txBody>
          <a:bodyPr wrap="none">
            <a:spAutoFit/>
          </a:bodyPr>
          <a:lstStyle/>
          <a:p>
            <a:r>
              <a:rPr lang="en-US" sz="1100" dirty="0">
                <a:solidFill>
                  <a:prstClr val="black"/>
                </a:solidFill>
              </a:rPr>
              <a:t>18</a:t>
            </a:r>
            <a:endParaRPr lang="en-US" dirty="0"/>
          </a:p>
        </p:txBody>
      </p:sp>
      <p:sp>
        <p:nvSpPr>
          <p:cNvPr id="24" name="Rectangle 23"/>
          <p:cNvSpPr/>
          <p:nvPr/>
        </p:nvSpPr>
        <p:spPr>
          <a:xfrm>
            <a:off x="11142150" y="2703697"/>
            <a:ext cx="328936" cy="261610"/>
          </a:xfrm>
          <a:prstGeom prst="rect">
            <a:avLst/>
          </a:prstGeom>
        </p:spPr>
        <p:txBody>
          <a:bodyPr wrap="none">
            <a:spAutoFit/>
          </a:bodyPr>
          <a:lstStyle/>
          <a:p>
            <a:r>
              <a:rPr lang="en-US" sz="1100" dirty="0">
                <a:solidFill>
                  <a:prstClr val="black"/>
                </a:solidFill>
              </a:rPr>
              <a:t>18</a:t>
            </a:r>
            <a:endParaRPr lang="en-US" dirty="0"/>
          </a:p>
        </p:txBody>
      </p:sp>
      <p:pic>
        <p:nvPicPr>
          <p:cNvPr id="25" name="Content Placeholder 3">
            <a:hlinkClick r:id="rId9" action="ppaction://hlinksldjump"/>
            <a:extLst>
              <a:ext uri="{FF2B5EF4-FFF2-40B4-BE49-F238E27FC236}">
                <a16:creationId xmlns:a16="http://schemas.microsoft.com/office/drawing/2014/main" id="{104E41AA-12FD-4735-88F6-31065DBE7454}"/>
              </a:ext>
            </a:extLst>
          </p:cNvPr>
          <p:cNvPicPr>
            <a:picLocks noGrp="1" noChangeAspect="1"/>
          </p:cNvPicPr>
          <p:nvPr>
            <p:ph idx="1"/>
          </p:nvPr>
        </p:nvPicPr>
        <p:blipFill>
          <a:blip r:embed="rId10"/>
          <a:stretch>
            <a:fillRect/>
          </a:stretch>
        </p:blipFill>
        <p:spPr>
          <a:xfrm>
            <a:off x="6961325" y="4615621"/>
            <a:ext cx="4289771" cy="1866900"/>
          </a:xfrm>
          <a:prstGeom prst="rect">
            <a:avLst/>
          </a:prstGeom>
        </p:spPr>
      </p:pic>
    </p:spTree>
    <p:extLst>
      <p:ext uri="{BB962C8B-B14F-4D97-AF65-F5344CB8AC3E}">
        <p14:creationId xmlns:p14="http://schemas.microsoft.com/office/powerpoint/2010/main" val="25967691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FFFA1-1F5D-42FC-B181-0B88CE8017A4}"/>
              </a:ext>
            </a:extLst>
          </p:cNvPr>
          <p:cNvSpPr>
            <a:spLocks noGrp="1"/>
          </p:cNvSpPr>
          <p:nvPr>
            <p:ph type="title"/>
          </p:nvPr>
        </p:nvSpPr>
        <p:spPr/>
        <p:txBody>
          <a:bodyPr/>
          <a:lstStyle/>
          <a:p>
            <a:endParaRPr lang="en-US"/>
          </a:p>
        </p:txBody>
      </p:sp>
      <p:pic>
        <p:nvPicPr>
          <p:cNvPr id="5" name="Content Placeholder 3">
            <a:hlinkClick r:id="rId3" action="ppaction://hlinksldjump"/>
            <a:extLst>
              <a:ext uri="{FF2B5EF4-FFF2-40B4-BE49-F238E27FC236}">
                <a16:creationId xmlns:a16="http://schemas.microsoft.com/office/drawing/2014/main" id="{E06F8CB0-AD3F-4428-9A02-3492F819FA84}"/>
              </a:ext>
            </a:extLst>
          </p:cNvPr>
          <p:cNvPicPr>
            <a:picLocks noGrp="1" noChangeAspect="1"/>
          </p:cNvPicPr>
          <p:nvPr>
            <p:ph idx="1"/>
          </p:nvPr>
        </p:nvPicPr>
        <p:blipFill>
          <a:blip r:embed="rId4"/>
          <a:stretch>
            <a:fillRect/>
          </a:stretch>
        </p:blipFill>
        <p:spPr>
          <a:xfrm>
            <a:off x="6961325" y="4615621"/>
            <a:ext cx="4289771" cy="1866900"/>
          </a:xfrm>
          <a:prstGeom prst="rect">
            <a:avLst/>
          </a:prstGeom>
        </p:spPr>
      </p:pic>
      <p:pic>
        <p:nvPicPr>
          <p:cNvPr id="6" name="Picture 4" descr="Image result for silly fish gif">
            <a:extLst>
              <a:ext uri="{FF2B5EF4-FFF2-40B4-BE49-F238E27FC236}">
                <a16:creationId xmlns:a16="http://schemas.microsoft.com/office/drawing/2014/main" id="{C930CFEC-F5F1-4EA5-83EA-3E4F44D68D9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114261" y="874874"/>
            <a:ext cx="6727963" cy="3740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07727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0440" y="1427375"/>
            <a:ext cx="7460411" cy="4351338"/>
          </a:xfrm>
        </p:spPr>
        <p:txBody>
          <a:bodyPr>
            <a:normAutofit/>
          </a:bodyPr>
          <a:lstStyle/>
          <a:p>
            <a:pPr marL="0" indent="0">
              <a:buNone/>
            </a:pPr>
            <a:r>
              <a:rPr lang="en-US" sz="4000" dirty="0"/>
              <a:t>How do you cheer up a friend? </a:t>
            </a:r>
          </a:p>
        </p:txBody>
      </p:sp>
      <p:cxnSp>
        <p:nvCxnSpPr>
          <p:cNvPr id="12" name="Straight Connector 11"/>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stretch>
            <a:fillRect/>
          </a:stretch>
        </p:blipFill>
        <p:spPr>
          <a:xfrm>
            <a:off x="2528226" y="2016152"/>
            <a:ext cx="7325743" cy="2359137"/>
          </a:xfrm>
          <a:prstGeom prst="rect">
            <a:avLst/>
          </a:prstGeom>
        </p:spPr>
      </p:pic>
      <p:sp>
        <p:nvSpPr>
          <p:cNvPr id="17" name="TextBox 16"/>
          <p:cNvSpPr txBox="1"/>
          <p:nvPr/>
        </p:nvSpPr>
        <p:spPr>
          <a:xfrm>
            <a:off x="8171666" y="2220487"/>
            <a:ext cx="1151277" cy="461665"/>
          </a:xfrm>
          <a:prstGeom prst="rect">
            <a:avLst/>
          </a:prstGeom>
          <a:noFill/>
        </p:spPr>
        <p:txBody>
          <a:bodyPr wrap="none" rtlCol="0">
            <a:spAutoFit/>
          </a:bodyPr>
          <a:lstStyle/>
          <a:p>
            <a:r>
              <a:rPr lang="en-US" sz="2400" dirty="0"/>
              <a:t>a friend</a:t>
            </a:r>
          </a:p>
        </p:txBody>
      </p:sp>
      <p:sp>
        <p:nvSpPr>
          <p:cNvPr id="4" name="Slide Number Placeholder 3"/>
          <p:cNvSpPr>
            <a:spLocks noGrp="1"/>
          </p:cNvSpPr>
          <p:nvPr>
            <p:ph type="sldNum" sz="quarter" idx="12"/>
          </p:nvPr>
        </p:nvSpPr>
        <p:spPr/>
        <p:txBody>
          <a:bodyPr/>
          <a:lstStyle/>
          <a:p>
            <a:fld id="{C5D32183-015A-4940-9556-4CDBED4A7356}" type="slidenum">
              <a:rPr lang="en-US" smtClean="0"/>
              <a:t>57</a:t>
            </a:fld>
            <a:endParaRPr lang="en-US"/>
          </a:p>
        </p:txBody>
      </p:sp>
      <p:pic>
        <p:nvPicPr>
          <p:cNvPr id="8" name="Picture 7"/>
          <p:cNvPicPr>
            <a:picLocks noChangeAspect="1"/>
          </p:cNvPicPr>
          <p:nvPr/>
        </p:nvPicPr>
        <p:blipFill>
          <a:blip r:embed="rId3"/>
          <a:stretch>
            <a:fillRect/>
          </a:stretch>
        </p:blipFill>
        <p:spPr>
          <a:xfrm>
            <a:off x="5631054" y="666344"/>
            <a:ext cx="859209" cy="789355"/>
          </a:xfrm>
          <a:prstGeom prst="rect">
            <a:avLst/>
          </a:prstGeom>
        </p:spPr>
      </p:pic>
      <p:pic>
        <p:nvPicPr>
          <p:cNvPr id="9" name="Picture 8"/>
          <p:cNvPicPr>
            <a:picLocks noChangeAspect="1"/>
          </p:cNvPicPr>
          <p:nvPr/>
        </p:nvPicPr>
        <p:blipFill>
          <a:blip r:embed="rId4"/>
          <a:stretch>
            <a:fillRect/>
          </a:stretch>
        </p:blipFill>
        <p:spPr>
          <a:xfrm>
            <a:off x="2890440" y="567676"/>
            <a:ext cx="908205" cy="888023"/>
          </a:xfrm>
          <a:prstGeom prst="rect">
            <a:avLst/>
          </a:prstGeom>
        </p:spPr>
      </p:pic>
      <p:pic>
        <p:nvPicPr>
          <p:cNvPr id="2" name="Picture 1"/>
          <p:cNvPicPr>
            <a:picLocks noChangeAspect="1"/>
          </p:cNvPicPr>
          <p:nvPr/>
        </p:nvPicPr>
        <p:blipFill>
          <a:blip r:embed="rId5"/>
          <a:stretch>
            <a:fillRect/>
          </a:stretch>
        </p:blipFill>
        <p:spPr>
          <a:xfrm>
            <a:off x="7929388" y="567676"/>
            <a:ext cx="833028" cy="859699"/>
          </a:xfrm>
          <a:prstGeom prst="rect">
            <a:avLst/>
          </a:prstGeom>
        </p:spPr>
      </p:pic>
      <p:pic>
        <p:nvPicPr>
          <p:cNvPr id="14" name="Picture 13"/>
          <p:cNvPicPr>
            <a:picLocks noChangeAspect="1"/>
          </p:cNvPicPr>
          <p:nvPr/>
        </p:nvPicPr>
        <p:blipFill>
          <a:blip r:embed="rId5"/>
          <a:stretch>
            <a:fillRect/>
          </a:stretch>
        </p:blipFill>
        <p:spPr>
          <a:xfrm>
            <a:off x="8007250" y="2682152"/>
            <a:ext cx="1315693" cy="1357817"/>
          </a:xfrm>
          <a:prstGeom prst="rect">
            <a:avLst/>
          </a:prstGeom>
        </p:spPr>
      </p:pic>
      <p:pic>
        <p:nvPicPr>
          <p:cNvPr id="16" name="Picture 15"/>
          <p:cNvPicPr>
            <a:picLocks noChangeAspect="1"/>
          </p:cNvPicPr>
          <p:nvPr/>
        </p:nvPicPr>
        <p:blipFill>
          <a:blip r:embed="rId6"/>
          <a:stretch>
            <a:fillRect/>
          </a:stretch>
        </p:blipFill>
        <p:spPr>
          <a:xfrm>
            <a:off x="4436311" y="715303"/>
            <a:ext cx="893581" cy="740396"/>
          </a:xfrm>
          <a:prstGeom prst="rect">
            <a:avLst/>
          </a:prstGeom>
        </p:spPr>
      </p:pic>
      <p:sp>
        <p:nvSpPr>
          <p:cNvPr id="15" name="TextBox 6"/>
          <p:cNvSpPr txBox="1"/>
          <p:nvPr/>
        </p:nvSpPr>
        <p:spPr>
          <a:xfrm>
            <a:off x="10501597" y="244510"/>
            <a:ext cx="132504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19</a:t>
            </a:r>
          </a:p>
          <a:p>
            <a:r>
              <a:rPr lang="en-US" dirty="0"/>
              <a:t>Level 3</a:t>
            </a:r>
          </a:p>
        </p:txBody>
      </p:sp>
    </p:spTree>
    <p:extLst>
      <p:ext uri="{BB962C8B-B14F-4D97-AF65-F5344CB8AC3E}">
        <p14:creationId xmlns:p14="http://schemas.microsoft.com/office/powerpoint/2010/main" val="40901484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6278871" y="777093"/>
            <a:ext cx="2349555" cy="2349555"/>
          </a:xfrm>
          <a:prstGeom prst="rect">
            <a:avLst/>
          </a:prstGeom>
        </p:spPr>
      </p:pic>
      <p:pic>
        <p:nvPicPr>
          <p:cNvPr id="15" name="Picture 14"/>
          <p:cNvPicPr>
            <a:picLocks noChangeAspect="1"/>
          </p:cNvPicPr>
          <p:nvPr/>
        </p:nvPicPr>
        <p:blipFill>
          <a:blip r:embed="rId2"/>
          <a:stretch>
            <a:fillRect/>
          </a:stretch>
        </p:blipFill>
        <p:spPr>
          <a:xfrm>
            <a:off x="9087768" y="729976"/>
            <a:ext cx="2349555" cy="2349555"/>
          </a:xfrm>
          <a:prstGeom prst="rect">
            <a:avLst/>
          </a:prstGeom>
        </p:spPr>
      </p:pic>
      <p:pic>
        <p:nvPicPr>
          <p:cNvPr id="13" name="Picture 12">
            <a:hlinkClick r:id="rId3" action="ppaction://hlinksldjump"/>
          </p:cNvPr>
          <p:cNvPicPr>
            <a:picLocks noChangeAspect="1"/>
          </p:cNvPicPr>
          <p:nvPr/>
        </p:nvPicPr>
        <p:blipFill>
          <a:blip r:embed="rId2"/>
          <a:stretch>
            <a:fillRect/>
          </a:stretch>
        </p:blipFill>
        <p:spPr>
          <a:xfrm>
            <a:off x="718343" y="777093"/>
            <a:ext cx="2349555" cy="2349555"/>
          </a:xfrm>
          <a:prstGeom prst="rect">
            <a:avLst/>
          </a:prstGeom>
        </p:spPr>
      </p:pic>
      <p:pic>
        <p:nvPicPr>
          <p:cNvPr id="19" name="Picture 18">
            <a:hlinkClick r:id="rId3" action="ppaction://hlinksldjump"/>
          </p:cNvPr>
          <p:cNvPicPr>
            <a:picLocks noChangeAspect="1"/>
          </p:cNvPicPr>
          <p:nvPr/>
        </p:nvPicPr>
        <p:blipFill>
          <a:blip r:embed="rId2"/>
          <a:stretch>
            <a:fillRect/>
          </a:stretch>
        </p:blipFill>
        <p:spPr>
          <a:xfrm>
            <a:off x="3531156" y="755767"/>
            <a:ext cx="2349555" cy="2349555"/>
          </a:xfrm>
          <a:prstGeom prst="rect">
            <a:avLst/>
          </a:prstGeom>
        </p:spPr>
      </p:pic>
      <p:pic>
        <p:nvPicPr>
          <p:cNvPr id="3" name="Picture 2">
            <a:hlinkClick r:id="rId3" action="ppaction://hlinksldjump"/>
          </p:cNvPr>
          <p:cNvPicPr>
            <a:picLocks noChangeAspect="1"/>
          </p:cNvPicPr>
          <p:nvPr/>
        </p:nvPicPr>
        <p:blipFill>
          <a:blip r:embed="rId4"/>
          <a:stretch>
            <a:fillRect/>
          </a:stretch>
        </p:blipFill>
        <p:spPr>
          <a:xfrm>
            <a:off x="1098504" y="1619687"/>
            <a:ext cx="1447308" cy="1291369"/>
          </a:xfrm>
          <a:prstGeom prst="rect">
            <a:avLst/>
          </a:prstGeom>
        </p:spPr>
      </p:pic>
      <p:pic>
        <p:nvPicPr>
          <p:cNvPr id="4" name="Picture 3">
            <a:hlinkClick r:id="rId3" action="ppaction://hlinksldjump"/>
          </p:cNvPr>
          <p:cNvPicPr>
            <a:picLocks noChangeAspect="1"/>
          </p:cNvPicPr>
          <p:nvPr/>
        </p:nvPicPr>
        <p:blipFill>
          <a:blip r:embed="rId5"/>
          <a:stretch>
            <a:fillRect/>
          </a:stretch>
        </p:blipFill>
        <p:spPr>
          <a:xfrm>
            <a:off x="3781931" y="1495006"/>
            <a:ext cx="1679135" cy="1416050"/>
          </a:xfrm>
          <a:prstGeom prst="rect">
            <a:avLst/>
          </a:prstGeom>
        </p:spPr>
      </p:pic>
      <p:sp>
        <p:nvSpPr>
          <p:cNvPr id="5" name="Rectangle 4"/>
          <p:cNvSpPr/>
          <p:nvPr/>
        </p:nvSpPr>
        <p:spPr>
          <a:xfrm>
            <a:off x="4391315" y="936930"/>
            <a:ext cx="652743" cy="461665"/>
          </a:xfrm>
          <a:prstGeom prst="rect">
            <a:avLst/>
          </a:prstGeom>
        </p:spPr>
        <p:txBody>
          <a:bodyPr wrap="none">
            <a:spAutoFit/>
          </a:bodyPr>
          <a:lstStyle/>
          <a:p>
            <a:r>
              <a:rPr lang="en-US" sz="2400" dirty="0"/>
              <a:t>hug</a:t>
            </a:r>
          </a:p>
        </p:txBody>
      </p:sp>
      <p:sp>
        <p:nvSpPr>
          <p:cNvPr id="6" name="Rectangle 5"/>
          <p:cNvSpPr/>
          <p:nvPr/>
        </p:nvSpPr>
        <p:spPr>
          <a:xfrm>
            <a:off x="1597612" y="936931"/>
            <a:ext cx="635110" cy="461665"/>
          </a:xfrm>
          <a:prstGeom prst="rect">
            <a:avLst/>
          </a:prstGeom>
        </p:spPr>
        <p:txBody>
          <a:bodyPr wrap="none">
            <a:spAutoFit/>
          </a:bodyPr>
          <a:lstStyle/>
          <a:p>
            <a:r>
              <a:rPr lang="en-US" sz="2400" dirty="0"/>
              <a:t>kiss</a:t>
            </a:r>
          </a:p>
        </p:txBody>
      </p:sp>
      <p:sp>
        <p:nvSpPr>
          <p:cNvPr id="7" name="Rectangle 6"/>
          <p:cNvSpPr/>
          <p:nvPr/>
        </p:nvSpPr>
        <p:spPr>
          <a:xfrm>
            <a:off x="7133175" y="1005562"/>
            <a:ext cx="640945" cy="461665"/>
          </a:xfrm>
          <a:prstGeom prst="rect">
            <a:avLst/>
          </a:prstGeom>
        </p:spPr>
        <p:txBody>
          <a:bodyPr wrap="none">
            <a:spAutoFit/>
          </a:bodyPr>
          <a:lstStyle/>
          <a:p>
            <a:r>
              <a:rPr lang="en-US" sz="2400" dirty="0"/>
              <a:t>talk</a:t>
            </a:r>
          </a:p>
        </p:txBody>
      </p:sp>
      <p:pic>
        <p:nvPicPr>
          <p:cNvPr id="8" name="Picture 7">
            <a:hlinkClick r:id="rId3" action="ppaction://hlinksldjump"/>
          </p:cNvPr>
          <p:cNvPicPr>
            <a:picLocks noChangeAspect="1"/>
          </p:cNvPicPr>
          <p:nvPr/>
        </p:nvPicPr>
        <p:blipFill>
          <a:blip r:embed="rId6"/>
          <a:stretch>
            <a:fillRect/>
          </a:stretch>
        </p:blipFill>
        <p:spPr>
          <a:xfrm>
            <a:off x="6493450" y="1476665"/>
            <a:ext cx="1981578" cy="1409713"/>
          </a:xfrm>
          <a:prstGeom prst="rect">
            <a:avLst/>
          </a:prstGeom>
        </p:spPr>
      </p:pic>
      <p:pic>
        <p:nvPicPr>
          <p:cNvPr id="9" name="Picture 8">
            <a:hlinkClick r:id="rId3" action="ppaction://hlinksldjump"/>
          </p:cNvPr>
          <p:cNvPicPr>
            <a:picLocks noChangeAspect="1"/>
          </p:cNvPicPr>
          <p:nvPr/>
        </p:nvPicPr>
        <p:blipFill>
          <a:blip r:embed="rId7"/>
          <a:stretch>
            <a:fillRect/>
          </a:stretch>
        </p:blipFill>
        <p:spPr>
          <a:xfrm>
            <a:off x="9526890" y="1507490"/>
            <a:ext cx="1417036" cy="1427650"/>
          </a:xfrm>
          <a:prstGeom prst="rect">
            <a:avLst/>
          </a:prstGeom>
        </p:spPr>
      </p:pic>
      <p:sp>
        <p:nvSpPr>
          <p:cNvPr id="10" name="Rectangle 9"/>
          <p:cNvSpPr/>
          <p:nvPr/>
        </p:nvSpPr>
        <p:spPr>
          <a:xfrm>
            <a:off x="9913378" y="901435"/>
            <a:ext cx="698333" cy="461665"/>
          </a:xfrm>
          <a:prstGeom prst="rect">
            <a:avLst/>
          </a:prstGeom>
        </p:spPr>
        <p:txBody>
          <a:bodyPr wrap="none">
            <a:spAutoFit/>
          </a:bodyPr>
          <a:lstStyle/>
          <a:p>
            <a:r>
              <a:rPr lang="en-US" sz="2400" dirty="0"/>
              <a:t>play</a:t>
            </a:r>
          </a:p>
        </p:txBody>
      </p:sp>
      <p:sp>
        <p:nvSpPr>
          <p:cNvPr id="11" name="Rectangle 10"/>
          <p:cNvSpPr/>
          <p:nvPr/>
        </p:nvSpPr>
        <p:spPr>
          <a:xfrm>
            <a:off x="335763" y="182008"/>
            <a:ext cx="1325043" cy="369332"/>
          </a:xfrm>
          <a:prstGeom prst="rect">
            <a:avLst/>
          </a:prstGeom>
        </p:spPr>
        <p:txBody>
          <a:bodyPr wrap="none">
            <a:spAutoFit/>
          </a:bodyPr>
          <a:lstStyle/>
          <a:p>
            <a:r>
              <a:rPr lang="en-US" dirty="0"/>
              <a:t>Question 19</a:t>
            </a:r>
          </a:p>
        </p:txBody>
      </p:sp>
      <p:sp>
        <p:nvSpPr>
          <p:cNvPr id="23" name="Rectangle 22"/>
          <p:cNvSpPr/>
          <p:nvPr/>
        </p:nvSpPr>
        <p:spPr>
          <a:xfrm>
            <a:off x="2782575" y="2886378"/>
            <a:ext cx="328936" cy="261610"/>
          </a:xfrm>
          <a:prstGeom prst="rect">
            <a:avLst/>
          </a:prstGeom>
        </p:spPr>
        <p:txBody>
          <a:bodyPr wrap="none">
            <a:spAutoFit/>
          </a:bodyPr>
          <a:lstStyle/>
          <a:p>
            <a:r>
              <a:rPr lang="en-US" sz="1100" dirty="0">
                <a:solidFill>
                  <a:prstClr val="black"/>
                </a:solidFill>
              </a:rPr>
              <a:t>19</a:t>
            </a:r>
            <a:endParaRPr lang="en-US" dirty="0"/>
          </a:p>
        </p:txBody>
      </p:sp>
      <p:sp>
        <p:nvSpPr>
          <p:cNvPr id="12" name="Rectangle 11"/>
          <p:cNvSpPr/>
          <p:nvPr/>
        </p:nvSpPr>
        <p:spPr>
          <a:xfrm>
            <a:off x="5586387" y="2865038"/>
            <a:ext cx="328936" cy="261610"/>
          </a:xfrm>
          <a:prstGeom prst="rect">
            <a:avLst/>
          </a:prstGeom>
        </p:spPr>
        <p:txBody>
          <a:bodyPr wrap="none">
            <a:spAutoFit/>
          </a:bodyPr>
          <a:lstStyle/>
          <a:p>
            <a:r>
              <a:rPr lang="en-US" sz="1100" dirty="0">
                <a:solidFill>
                  <a:prstClr val="black"/>
                </a:solidFill>
              </a:rPr>
              <a:t>19</a:t>
            </a:r>
            <a:endParaRPr lang="en-US" dirty="0"/>
          </a:p>
        </p:txBody>
      </p:sp>
      <p:sp>
        <p:nvSpPr>
          <p:cNvPr id="16" name="Rectangle 15"/>
          <p:cNvSpPr/>
          <p:nvPr/>
        </p:nvSpPr>
        <p:spPr>
          <a:xfrm>
            <a:off x="8320135" y="2865038"/>
            <a:ext cx="328936" cy="261610"/>
          </a:xfrm>
          <a:prstGeom prst="rect">
            <a:avLst/>
          </a:prstGeom>
        </p:spPr>
        <p:txBody>
          <a:bodyPr wrap="none">
            <a:spAutoFit/>
          </a:bodyPr>
          <a:lstStyle/>
          <a:p>
            <a:r>
              <a:rPr lang="en-US" sz="1100" dirty="0">
                <a:solidFill>
                  <a:prstClr val="black"/>
                </a:solidFill>
              </a:rPr>
              <a:t>19</a:t>
            </a:r>
            <a:endParaRPr lang="en-US" dirty="0"/>
          </a:p>
        </p:txBody>
      </p:sp>
      <p:sp>
        <p:nvSpPr>
          <p:cNvPr id="17" name="Rectangle 16"/>
          <p:cNvSpPr/>
          <p:nvPr/>
        </p:nvSpPr>
        <p:spPr>
          <a:xfrm>
            <a:off x="11117969" y="2843712"/>
            <a:ext cx="328936" cy="261610"/>
          </a:xfrm>
          <a:prstGeom prst="rect">
            <a:avLst/>
          </a:prstGeom>
        </p:spPr>
        <p:txBody>
          <a:bodyPr wrap="none">
            <a:spAutoFit/>
          </a:bodyPr>
          <a:lstStyle/>
          <a:p>
            <a:r>
              <a:rPr lang="en-US" sz="1100" dirty="0">
                <a:solidFill>
                  <a:prstClr val="black"/>
                </a:solidFill>
              </a:rPr>
              <a:t>19</a:t>
            </a:r>
            <a:endParaRPr lang="en-US" dirty="0"/>
          </a:p>
        </p:txBody>
      </p:sp>
    </p:spTree>
    <p:extLst>
      <p:ext uri="{BB962C8B-B14F-4D97-AF65-F5344CB8AC3E}">
        <p14:creationId xmlns:p14="http://schemas.microsoft.com/office/powerpoint/2010/main" val="66363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FFFA1-1F5D-42FC-B181-0B88CE8017A4}"/>
              </a:ext>
            </a:extLst>
          </p:cNvPr>
          <p:cNvSpPr>
            <a:spLocks noGrp="1"/>
          </p:cNvSpPr>
          <p:nvPr>
            <p:ph type="title"/>
          </p:nvPr>
        </p:nvSpPr>
        <p:spPr/>
        <p:txBody>
          <a:bodyPr/>
          <a:lstStyle/>
          <a:p>
            <a:endParaRPr lang="en-US"/>
          </a:p>
        </p:txBody>
      </p:sp>
      <p:pic>
        <p:nvPicPr>
          <p:cNvPr id="5" name="Content Placeholder 3">
            <a:hlinkClick r:id="rId3" action="ppaction://hlinksldjump"/>
            <a:extLst>
              <a:ext uri="{FF2B5EF4-FFF2-40B4-BE49-F238E27FC236}">
                <a16:creationId xmlns:a16="http://schemas.microsoft.com/office/drawing/2014/main" id="{E06F8CB0-AD3F-4428-9A02-3492F819FA84}"/>
              </a:ext>
            </a:extLst>
          </p:cNvPr>
          <p:cNvPicPr>
            <a:picLocks noGrp="1" noChangeAspect="1"/>
          </p:cNvPicPr>
          <p:nvPr>
            <p:ph idx="1"/>
          </p:nvPr>
        </p:nvPicPr>
        <p:blipFill>
          <a:blip r:embed="rId4"/>
          <a:stretch>
            <a:fillRect/>
          </a:stretch>
        </p:blipFill>
        <p:spPr>
          <a:xfrm>
            <a:off x="6961325" y="4615621"/>
            <a:ext cx="4289771" cy="1866900"/>
          </a:xfrm>
          <a:prstGeom prst="rect">
            <a:avLst/>
          </a:prstGeom>
        </p:spPr>
      </p:pic>
      <p:pic>
        <p:nvPicPr>
          <p:cNvPr id="4098" name="Picture 2" descr="Image result for giving a hug gif">
            <a:extLst>
              <a:ext uri="{FF2B5EF4-FFF2-40B4-BE49-F238E27FC236}">
                <a16:creationId xmlns:a16="http://schemas.microsoft.com/office/drawing/2014/main" id="{9CA83093-7C37-4A0C-85EE-26B6F1540AE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714750" y="2143125"/>
            <a:ext cx="47625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936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FFFA1-1F5D-42FC-B181-0B88CE8017A4}"/>
              </a:ext>
            </a:extLst>
          </p:cNvPr>
          <p:cNvSpPr>
            <a:spLocks noGrp="1"/>
          </p:cNvSpPr>
          <p:nvPr>
            <p:ph type="title"/>
          </p:nvPr>
        </p:nvSpPr>
        <p:spPr/>
        <p:txBody>
          <a:bodyPr/>
          <a:lstStyle/>
          <a:p>
            <a:endParaRPr lang="en-US"/>
          </a:p>
        </p:txBody>
      </p:sp>
      <p:pic>
        <p:nvPicPr>
          <p:cNvPr id="1026" name="Picture 2" descr="Image result for happy fish gif">
            <a:extLst>
              <a:ext uri="{FF2B5EF4-FFF2-40B4-BE49-F238E27FC236}">
                <a16:creationId xmlns:a16="http://schemas.microsoft.com/office/drawing/2014/main" id="{E4734C8C-2C16-4C7D-8D4C-EC74670749A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8296" y="879819"/>
            <a:ext cx="7209182" cy="5406887"/>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E06F8CB0-AD3F-4428-9A02-3492F819FA84}"/>
              </a:ext>
            </a:extLst>
          </p:cNvPr>
          <p:cNvPicPr>
            <a:picLocks noGrp="1" noChangeAspect="1"/>
          </p:cNvPicPr>
          <p:nvPr>
            <p:ph idx="1"/>
          </p:nvPr>
        </p:nvPicPr>
        <p:blipFill>
          <a:blip r:embed="rId5"/>
          <a:stretch>
            <a:fillRect/>
          </a:stretch>
        </p:blipFill>
        <p:spPr>
          <a:xfrm>
            <a:off x="6961325" y="4615621"/>
            <a:ext cx="4289771" cy="1866900"/>
          </a:xfrm>
          <a:prstGeom prst="rect">
            <a:avLst/>
          </a:prstGeom>
        </p:spPr>
      </p:pic>
    </p:spTree>
    <p:extLst>
      <p:ext uri="{BB962C8B-B14F-4D97-AF65-F5344CB8AC3E}">
        <p14:creationId xmlns:p14="http://schemas.microsoft.com/office/powerpoint/2010/main" val="58479966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7916F-6ECC-4E30-B3D1-5A3ECEE51FFD}"/>
              </a:ext>
            </a:extLst>
          </p:cNvPr>
          <p:cNvSpPr>
            <a:spLocks noGrp="1"/>
          </p:cNvSpPr>
          <p:nvPr>
            <p:ph type="title"/>
          </p:nvPr>
        </p:nvSpPr>
        <p:spPr/>
        <p:txBody>
          <a:bodyPr/>
          <a:lstStyle/>
          <a:p>
            <a:endParaRPr lang="en-US"/>
          </a:p>
        </p:txBody>
      </p:sp>
      <p:pic>
        <p:nvPicPr>
          <p:cNvPr id="4" name="Content Placeholder 3">
            <a:hlinkClick r:id="rId3" action="ppaction://hlinksldjump"/>
            <a:extLst>
              <a:ext uri="{FF2B5EF4-FFF2-40B4-BE49-F238E27FC236}">
                <a16:creationId xmlns:a16="http://schemas.microsoft.com/office/drawing/2014/main" id="{35CC3CBE-13DB-4593-B652-04F4D9961B88}"/>
              </a:ext>
            </a:extLst>
          </p:cNvPr>
          <p:cNvPicPr>
            <a:picLocks noGrp="1" noChangeAspect="1"/>
          </p:cNvPicPr>
          <p:nvPr>
            <p:ph idx="1"/>
          </p:nvPr>
        </p:nvPicPr>
        <p:blipFill>
          <a:blip r:embed="rId4"/>
          <a:stretch>
            <a:fillRect/>
          </a:stretch>
        </p:blipFill>
        <p:spPr>
          <a:xfrm>
            <a:off x="838200" y="4503841"/>
            <a:ext cx="4042948" cy="1857375"/>
          </a:xfrm>
          <a:prstGeom prst="rect">
            <a:avLst/>
          </a:prstGeom>
        </p:spPr>
      </p:pic>
      <p:pic>
        <p:nvPicPr>
          <p:cNvPr id="2050" name="Picture 2" descr="Image result for sad fish gif">
            <a:extLst>
              <a:ext uri="{FF2B5EF4-FFF2-40B4-BE49-F238E27FC236}">
                <a16:creationId xmlns:a16="http://schemas.microsoft.com/office/drawing/2014/main" id="{51DE7A37-D192-4F61-9E6B-309F1417761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30437" y="1027906"/>
            <a:ext cx="6117362" cy="340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12878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voltage.wav"/>
          </p:stSnd>
        </p:sndAc>
      </p:transition>
    </mc:Choice>
    <mc:Fallback xmlns="">
      <p:transition spd="slow">
        <p:sndAc>
          <p:stSnd>
            <p:snd r:embed="rId6" name="voltage.wav"/>
          </p:stSnd>
        </p:sndAc>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03848" y="3387127"/>
            <a:ext cx="2340813" cy="2340813"/>
          </a:xfrm>
          <a:prstGeom prst="rect">
            <a:avLst/>
          </a:prstGeom>
        </p:spPr>
      </p:pic>
      <p:pic>
        <p:nvPicPr>
          <p:cNvPr id="11" name="Picture 10"/>
          <p:cNvPicPr>
            <a:picLocks noChangeAspect="1"/>
          </p:cNvPicPr>
          <p:nvPr/>
        </p:nvPicPr>
        <p:blipFill>
          <a:blip r:embed="rId2"/>
          <a:stretch>
            <a:fillRect/>
          </a:stretch>
        </p:blipFill>
        <p:spPr>
          <a:xfrm>
            <a:off x="3501682" y="3387127"/>
            <a:ext cx="2340813" cy="2340813"/>
          </a:xfrm>
          <a:prstGeom prst="rect">
            <a:avLst/>
          </a:prstGeom>
        </p:spPr>
      </p:pic>
      <p:pic>
        <p:nvPicPr>
          <p:cNvPr id="12" name="Picture 11"/>
          <p:cNvPicPr>
            <a:picLocks noChangeAspect="1"/>
          </p:cNvPicPr>
          <p:nvPr/>
        </p:nvPicPr>
        <p:blipFill>
          <a:blip r:embed="rId2"/>
          <a:stretch>
            <a:fillRect/>
          </a:stretch>
        </p:blipFill>
        <p:spPr>
          <a:xfrm>
            <a:off x="6308258" y="3387127"/>
            <a:ext cx="2340813" cy="2340813"/>
          </a:xfrm>
          <a:prstGeom prst="rect">
            <a:avLst/>
          </a:prstGeom>
        </p:spPr>
      </p:pic>
      <p:pic>
        <p:nvPicPr>
          <p:cNvPr id="16" name="Picture 15"/>
          <p:cNvPicPr>
            <a:picLocks noChangeAspect="1"/>
          </p:cNvPicPr>
          <p:nvPr/>
        </p:nvPicPr>
        <p:blipFill>
          <a:blip r:embed="rId2"/>
          <a:stretch>
            <a:fillRect/>
          </a:stretch>
        </p:blipFill>
        <p:spPr>
          <a:xfrm>
            <a:off x="9097350" y="3387127"/>
            <a:ext cx="2340813" cy="2340813"/>
          </a:xfrm>
          <a:prstGeom prst="rect">
            <a:avLst/>
          </a:prstGeom>
        </p:spPr>
      </p:pic>
      <p:pic>
        <p:nvPicPr>
          <p:cNvPr id="17" name="Picture 16"/>
          <p:cNvPicPr>
            <a:picLocks noChangeAspect="1"/>
          </p:cNvPicPr>
          <p:nvPr/>
        </p:nvPicPr>
        <p:blipFill>
          <a:blip r:embed="rId2"/>
          <a:stretch>
            <a:fillRect/>
          </a:stretch>
        </p:blipFill>
        <p:spPr>
          <a:xfrm>
            <a:off x="9097349" y="580667"/>
            <a:ext cx="2340813" cy="2340813"/>
          </a:xfrm>
          <a:prstGeom prst="rect">
            <a:avLst/>
          </a:prstGeom>
        </p:spPr>
      </p:pic>
      <p:pic>
        <p:nvPicPr>
          <p:cNvPr id="18" name="Picture 17"/>
          <p:cNvPicPr>
            <a:picLocks noChangeAspect="1"/>
          </p:cNvPicPr>
          <p:nvPr/>
        </p:nvPicPr>
        <p:blipFill>
          <a:blip r:embed="rId2"/>
          <a:stretch>
            <a:fillRect/>
          </a:stretch>
        </p:blipFill>
        <p:spPr>
          <a:xfrm>
            <a:off x="6308257" y="580667"/>
            <a:ext cx="2340813" cy="2340813"/>
          </a:xfrm>
          <a:prstGeom prst="rect">
            <a:avLst/>
          </a:prstGeom>
        </p:spPr>
      </p:pic>
      <p:pic>
        <p:nvPicPr>
          <p:cNvPr id="23" name="Picture 22"/>
          <p:cNvPicPr>
            <a:picLocks noChangeAspect="1"/>
          </p:cNvPicPr>
          <p:nvPr/>
        </p:nvPicPr>
        <p:blipFill>
          <a:blip r:embed="rId2"/>
          <a:stretch>
            <a:fillRect/>
          </a:stretch>
        </p:blipFill>
        <p:spPr>
          <a:xfrm>
            <a:off x="3519165" y="580666"/>
            <a:ext cx="2340813" cy="2340813"/>
          </a:xfrm>
          <a:prstGeom prst="rect">
            <a:avLst/>
          </a:prstGeom>
        </p:spPr>
      </p:pic>
      <p:pic>
        <p:nvPicPr>
          <p:cNvPr id="24" name="Picture 23"/>
          <p:cNvPicPr>
            <a:picLocks noChangeAspect="1"/>
          </p:cNvPicPr>
          <p:nvPr/>
        </p:nvPicPr>
        <p:blipFill>
          <a:blip r:embed="rId2"/>
          <a:stretch>
            <a:fillRect/>
          </a:stretch>
        </p:blipFill>
        <p:spPr>
          <a:xfrm>
            <a:off x="730073" y="580666"/>
            <a:ext cx="2340813" cy="2340813"/>
          </a:xfrm>
          <a:prstGeom prst="rect">
            <a:avLst/>
          </a:prstGeom>
        </p:spPr>
      </p:pic>
    </p:spTree>
    <p:extLst>
      <p:ext uri="{BB962C8B-B14F-4D97-AF65-F5344CB8AC3E}">
        <p14:creationId xmlns:p14="http://schemas.microsoft.com/office/powerpoint/2010/main" val="32772823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3847" y="3505447"/>
            <a:ext cx="2349555" cy="2349555"/>
          </a:xfrm>
          <a:prstGeom prst="rect">
            <a:avLst/>
          </a:prstGeom>
        </p:spPr>
      </p:pic>
      <p:pic>
        <p:nvPicPr>
          <p:cNvPr id="14" name="Picture 13"/>
          <p:cNvPicPr>
            <a:picLocks noChangeAspect="1"/>
          </p:cNvPicPr>
          <p:nvPr/>
        </p:nvPicPr>
        <p:blipFill>
          <a:blip r:embed="rId2"/>
          <a:stretch>
            <a:fillRect/>
          </a:stretch>
        </p:blipFill>
        <p:spPr>
          <a:xfrm>
            <a:off x="6299516" y="440193"/>
            <a:ext cx="2349555" cy="2349555"/>
          </a:xfrm>
          <a:prstGeom prst="rect">
            <a:avLst/>
          </a:prstGeom>
        </p:spPr>
      </p:pic>
      <p:pic>
        <p:nvPicPr>
          <p:cNvPr id="15" name="Picture 14"/>
          <p:cNvPicPr>
            <a:picLocks noChangeAspect="1"/>
          </p:cNvPicPr>
          <p:nvPr/>
        </p:nvPicPr>
        <p:blipFill>
          <a:blip r:embed="rId2"/>
          <a:stretch>
            <a:fillRect/>
          </a:stretch>
        </p:blipFill>
        <p:spPr>
          <a:xfrm>
            <a:off x="9097350" y="440192"/>
            <a:ext cx="2349555" cy="2349555"/>
          </a:xfrm>
          <a:prstGeom prst="rect">
            <a:avLst/>
          </a:prstGeom>
        </p:spPr>
      </p:pic>
      <p:pic>
        <p:nvPicPr>
          <p:cNvPr id="13" name="Picture 12"/>
          <p:cNvPicPr>
            <a:picLocks noChangeAspect="1"/>
          </p:cNvPicPr>
          <p:nvPr/>
        </p:nvPicPr>
        <p:blipFill>
          <a:blip r:embed="rId2"/>
          <a:stretch>
            <a:fillRect/>
          </a:stretch>
        </p:blipFill>
        <p:spPr>
          <a:xfrm>
            <a:off x="703848" y="440194"/>
            <a:ext cx="2349555" cy="2349555"/>
          </a:xfrm>
          <a:prstGeom prst="rect">
            <a:avLst/>
          </a:prstGeom>
        </p:spPr>
      </p:pic>
      <p:pic>
        <p:nvPicPr>
          <p:cNvPr id="19" name="Picture 18"/>
          <p:cNvPicPr>
            <a:picLocks noChangeAspect="1"/>
          </p:cNvPicPr>
          <p:nvPr/>
        </p:nvPicPr>
        <p:blipFill>
          <a:blip r:embed="rId2"/>
          <a:stretch>
            <a:fillRect/>
          </a:stretch>
        </p:blipFill>
        <p:spPr>
          <a:xfrm>
            <a:off x="3501682" y="440193"/>
            <a:ext cx="2349555" cy="2349555"/>
          </a:xfrm>
          <a:prstGeom prst="rect">
            <a:avLst/>
          </a:prstGeom>
        </p:spPr>
      </p:pic>
      <p:pic>
        <p:nvPicPr>
          <p:cNvPr id="20" name="Picture 19"/>
          <p:cNvPicPr>
            <a:picLocks noChangeAspect="1"/>
          </p:cNvPicPr>
          <p:nvPr/>
        </p:nvPicPr>
        <p:blipFill>
          <a:blip r:embed="rId2"/>
          <a:stretch>
            <a:fillRect/>
          </a:stretch>
        </p:blipFill>
        <p:spPr>
          <a:xfrm>
            <a:off x="3501682" y="3505446"/>
            <a:ext cx="2349555" cy="2349555"/>
          </a:xfrm>
          <a:prstGeom prst="rect">
            <a:avLst/>
          </a:prstGeom>
        </p:spPr>
      </p:pic>
      <p:pic>
        <p:nvPicPr>
          <p:cNvPr id="21" name="Picture 20"/>
          <p:cNvPicPr>
            <a:picLocks noChangeAspect="1"/>
          </p:cNvPicPr>
          <p:nvPr/>
        </p:nvPicPr>
        <p:blipFill>
          <a:blip r:embed="rId2"/>
          <a:stretch>
            <a:fillRect/>
          </a:stretch>
        </p:blipFill>
        <p:spPr>
          <a:xfrm>
            <a:off x="6299516" y="3505446"/>
            <a:ext cx="2349555" cy="2349555"/>
          </a:xfrm>
          <a:prstGeom prst="rect">
            <a:avLst/>
          </a:prstGeom>
        </p:spPr>
      </p:pic>
      <p:pic>
        <p:nvPicPr>
          <p:cNvPr id="22" name="Picture 21"/>
          <p:cNvPicPr>
            <a:picLocks noChangeAspect="1"/>
          </p:cNvPicPr>
          <p:nvPr/>
        </p:nvPicPr>
        <p:blipFill>
          <a:blip r:embed="rId2"/>
          <a:stretch>
            <a:fillRect/>
          </a:stretch>
        </p:blipFill>
        <p:spPr>
          <a:xfrm>
            <a:off x="9097350" y="3505445"/>
            <a:ext cx="2349555" cy="2349555"/>
          </a:xfrm>
          <a:prstGeom prst="rect">
            <a:avLst/>
          </a:prstGeom>
        </p:spPr>
      </p:pic>
    </p:spTree>
    <p:extLst>
      <p:ext uri="{BB962C8B-B14F-4D97-AF65-F5344CB8AC3E}">
        <p14:creationId xmlns:p14="http://schemas.microsoft.com/office/powerpoint/2010/main" val="13502260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45524" y="693292"/>
            <a:ext cx="2369174" cy="2307087"/>
          </a:xfrm>
          <a:prstGeom prst="rect">
            <a:avLst/>
          </a:prstGeom>
        </p:spPr>
      </p:pic>
      <p:pic>
        <p:nvPicPr>
          <p:cNvPr id="19" name="Picture 18"/>
          <p:cNvPicPr>
            <a:picLocks noChangeAspect="1"/>
          </p:cNvPicPr>
          <p:nvPr/>
        </p:nvPicPr>
        <p:blipFill>
          <a:blip r:embed="rId2"/>
          <a:stretch>
            <a:fillRect/>
          </a:stretch>
        </p:blipFill>
        <p:spPr>
          <a:xfrm>
            <a:off x="3399365" y="693292"/>
            <a:ext cx="2369174" cy="2307087"/>
          </a:xfrm>
          <a:prstGeom prst="rect">
            <a:avLst/>
          </a:prstGeom>
        </p:spPr>
      </p:pic>
      <p:pic>
        <p:nvPicPr>
          <p:cNvPr id="20" name="Picture 19"/>
          <p:cNvPicPr>
            <a:picLocks noChangeAspect="1"/>
          </p:cNvPicPr>
          <p:nvPr/>
        </p:nvPicPr>
        <p:blipFill>
          <a:blip r:embed="rId2"/>
          <a:stretch>
            <a:fillRect/>
          </a:stretch>
        </p:blipFill>
        <p:spPr>
          <a:xfrm>
            <a:off x="650600" y="693292"/>
            <a:ext cx="2369174" cy="2307087"/>
          </a:xfrm>
          <a:prstGeom prst="rect">
            <a:avLst/>
          </a:prstGeom>
        </p:spPr>
      </p:pic>
      <p:pic>
        <p:nvPicPr>
          <p:cNvPr id="14" name="Picture 13"/>
          <p:cNvPicPr>
            <a:picLocks noChangeAspect="1"/>
          </p:cNvPicPr>
          <p:nvPr/>
        </p:nvPicPr>
        <p:blipFill>
          <a:blip r:embed="rId2"/>
          <a:stretch>
            <a:fillRect/>
          </a:stretch>
        </p:blipFill>
        <p:spPr>
          <a:xfrm>
            <a:off x="9091683" y="693292"/>
            <a:ext cx="2369174" cy="2307087"/>
          </a:xfrm>
          <a:prstGeom prst="rect">
            <a:avLst/>
          </a:prstGeom>
        </p:spPr>
      </p:pic>
      <p:pic>
        <p:nvPicPr>
          <p:cNvPr id="15" name="Picture 14"/>
          <p:cNvPicPr>
            <a:picLocks noChangeAspect="1"/>
          </p:cNvPicPr>
          <p:nvPr/>
        </p:nvPicPr>
        <p:blipFill>
          <a:blip r:embed="rId2"/>
          <a:stretch>
            <a:fillRect/>
          </a:stretch>
        </p:blipFill>
        <p:spPr>
          <a:xfrm>
            <a:off x="650600" y="3500801"/>
            <a:ext cx="2369174" cy="2307087"/>
          </a:xfrm>
          <a:prstGeom prst="rect">
            <a:avLst/>
          </a:prstGeom>
        </p:spPr>
      </p:pic>
      <p:pic>
        <p:nvPicPr>
          <p:cNvPr id="16" name="Picture 15"/>
          <p:cNvPicPr>
            <a:picLocks noChangeAspect="1"/>
          </p:cNvPicPr>
          <p:nvPr/>
        </p:nvPicPr>
        <p:blipFill>
          <a:blip r:embed="rId2"/>
          <a:stretch>
            <a:fillRect/>
          </a:stretch>
        </p:blipFill>
        <p:spPr>
          <a:xfrm>
            <a:off x="3448062" y="3500801"/>
            <a:ext cx="2369174" cy="2307087"/>
          </a:xfrm>
          <a:prstGeom prst="rect">
            <a:avLst/>
          </a:prstGeom>
        </p:spPr>
      </p:pic>
      <p:pic>
        <p:nvPicPr>
          <p:cNvPr id="17" name="Picture 16"/>
          <p:cNvPicPr>
            <a:picLocks noChangeAspect="1"/>
          </p:cNvPicPr>
          <p:nvPr/>
        </p:nvPicPr>
        <p:blipFill>
          <a:blip r:embed="rId2"/>
          <a:stretch>
            <a:fillRect/>
          </a:stretch>
        </p:blipFill>
        <p:spPr>
          <a:xfrm>
            <a:off x="6245524" y="3500801"/>
            <a:ext cx="2369174" cy="2307087"/>
          </a:xfrm>
          <a:prstGeom prst="rect">
            <a:avLst/>
          </a:prstGeom>
        </p:spPr>
      </p:pic>
      <p:pic>
        <p:nvPicPr>
          <p:cNvPr id="18" name="Picture 17"/>
          <p:cNvPicPr>
            <a:picLocks noChangeAspect="1"/>
          </p:cNvPicPr>
          <p:nvPr/>
        </p:nvPicPr>
        <p:blipFill>
          <a:blip r:embed="rId2"/>
          <a:stretch>
            <a:fillRect/>
          </a:stretch>
        </p:blipFill>
        <p:spPr>
          <a:xfrm>
            <a:off x="9091683" y="3500800"/>
            <a:ext cx="2369174" cy="2307087"/>
          </a:xfrm>
          <a:prstGeom prst="rect">
            <a:avLst/>
          </a:prstGeom>
        </p:spPr>
      </p:pic>
    </p:spTree>
    <p:extLst>
      <p:ext uri="{BB962C8B-B14F-4D97-AF65-F5344CB8AC3E}">
        <p14:creationId xmlns:p14="http://schemas.microsoft.com/office/powerpoint/2010/main" val="33007907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2090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3176" y="244292"/>
            <a:ext cx="11043526" cy="7017306"/>
          </a:xfrm>
          <a:prstGeom prst="rect">
            <a:avLst/>
          </a:prstGeom>
          <a:noFill/>
        </p:spPr>
        <p:txBody>
          <a:bodyPr wrap="square" rtlCol="0">
            <a:spAutoFit/>
          </a:bodyPr>
          <a:lstStyle/>
          <a:p>
            <a:r>
              <a:rPr lang="en-US" dirty="0"/>
              <a:t>Options for question book – </a:t>
            </a:r>
          </a:p>
          <a:p>
            <a:endParaRPr lang="en-US" dirty="0"/>
          </a:p>
          <a:p>
            <a:r>
              <a:rPr lang="en-US" dirty="0"/>
              <a:t>Copy and laminate.  You can fold along line located under the question on each page to hide the answers if child does not need the visual cue. Select which questions you want to use.  Questions are leveled for difficulty (Level 1 – knowledge/simple recall, Level 2 – comprehension/understanding or inference, Level 3 – application/applying vocabulary to real life) </a:t>
            </a:r>
          </a:p>
          <a:p>
            <a:r>
              <a:rPr lang="en-US" dirty="0"/>
              <a:t>These questions could be sent home for parents to use as follow-up. </a:t>
            </a:r>
          </a:p>
          <a:p>
            <a:r>
              <a:rPr lang="en-US" dirty="0"/>
              <a:t>You can also pull up questions on interactive whiteboard.   </a:t>
            </a:r>
          </a:p>
          <a:p>
            <a:endParaRPr lang="en-US" dirty="0"/>
          </a:p>
          <a:p>
            <a:r>
              <a:rPr lang="en-US" dirty="0"/>
              <a:t>To make interactive - </a:t>
            </a:r>
          </a:p>
          <a:p>
            <a:r>
              <a:rPr lang="en-US" dirty="0"/>
              <a:t>Copy the blank page with just the line (located as the final page) for each question page. After laminating, put a strip of soft Velcro under the line.  Cut apart answer picture for each </a:t>
            </a:r>
          </a:p>
          <a:p>
            <a:r>
              <a:rPr lang="en-US" dirty="0"/>
              <a:t>corresponding question, place hard Velcro square on back of each picture and place the answer options on blank </a:t>
            </a:r>
          </a:p>
          <a:p>
            <a:r>
              <a:rPr lang="en-US" dirty="0"/>
              <a:t>line page with Velcro strip.  Answer options should follow the question they match.  </a:t>
            </a:r>
          </a:p>
          <a:p>
            <a:r>
              <a:rPr lang="en-US" dirty="0"/>
              <a:t>Add a square of soft Velcro to the question page that has the blank square so child can move answer to the correct location to read the AAO strip  </a:t>
            </a:r>
          </a:p>
          <a:p>
            <a:r>
              <a:rPr lang="en-US" dirty="0"/>
              <a:t> </a:t>
            </a:r>
          </a:p>
          <a:p>
            <a:r>
              <a:rPr lang="en-US" dirty="0"/>
              <a:t>The pages of blank colored squares can be used for you to add pictures you need for either the Agent (red), </a:t>
            </a:r>
          </a:p>
          <a:p>
            <a:r>
              <a:rPr lang="en-US" dirty="0"/>
              <a:t>Action (green) or Object (yellow). </a:t>
            </a:r>
          </a:p>
          <a:p>
            <a:endParaRPr lang="en-US" dirty="0"/>
          </a:p>
          <a:p>
            <a:r>
              <a:rPr lang="en-US" dirty="0"/>
              <a:t>You could also copy questions and answers to put into a PowerPoint to use on the Smartboard.</a:t>
            </a:r>
          </a:p>
          <a:p>
            <a:endParaRPr lang="en-US" dirty="0"/>
          </a:p>
          <a:p>
            <a:r>
              <a:rPr lang="en-US" dirty="0"/>
              <a:t>Pictures: </a:t>
            </a:r>
            <a:r>
              <a:rPr lang="en-US" dirty="0" err="1"/>
              <a:t>Boardmaker</a:t>
            </a:r>
            <a:r>
              <a:rPr lang="en-US" dirty="0"/>
              <a:t>, </a:t>
            </a:r>
            <a:r>
              <a:rPr lang="en-US" dirty="0" err="1"/>
              <a:t>LessonPix</a:t>
            </a:r>
            <a:r>
              <a:rPr lang="en-US" dirty="0"/>
              <a:t>, Microsoft images </a:t>
            </a:r>
          </a:p>
          <a:p>
            <a:r>
              <a:rPr lang="en-US" dirty="0"/>
              <a:t> </a:t>
            </a:r>
          </a:p>
          <a:p>
            <a:endParaRPr lang="en-US" dirty="0"/>
          </a:p>
        </p:txBody>
      </p:sp>
    </p:spTree>
    <p:extLst>
      <p:ext uri="{BB962C8B-B14F-4D97-AF65-F5344CB8AC3E}">
        <p14:creationId xmlns:p14="http://schemas.microsoft.com/office/powerpoint/2010/main" val="4208352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7916F-6ECC-4E30-B3D1-5A3ECEE51FFD}"/>
              </a:ext>
            </a:extLst>
          </p:cNvPr>
          <p:cNvSpPr>
            <a:spLocks noGrp="1"/>
          </p:cNvSpPr>
          <p:nvPr>
            <p:ph type="title"/>
          </p:nvPr>
        </p:nvSpPr>
        <p:spPr/>
        <p:txBody>
          <a:bodyPr/>
          <a:lstStyle/>
          <a:p>
            <a:endParaRPr lang="en-US"/>
          </a:p>
        </p:txBody>
      </p:sp>
      <p:pic>
        <p:nvPicPr>
          <p:cNvPr id="4" name="Content Placeholder 3">
            <a:hlinkClick r:id="rId3" action="ppaction://hlinksldjump"/>
            <a:extLst>
              <a:ext uri="{FF2B5EF4-FFF2-40B4-BE49-F238E27FC236}">
                <a16:creationId xmlns:a16="http://schemas.microsoft.com/office/drawing/2014/main" id="{35CC3CBE-13DB-4593-B652-04F4D9961B88}"/>
              </a:ext>
            </a:extLst>
          </p:cNvPr>
          <p:cNvPicPr>
            <a:picLocks noGrp="1" noChangeAspect="1"/>
          </p:cNvPicPr>
          <p:nvPr>
            <p:ph idx="1"/>
          </p:nvPr>
        </p:nvPicPr>
        <p:blipFill>
          <a:blip r:embed="rId4"/>
          <a:stretch>
            <a:fillRect/>
          </a:stretch>
        </p:blipFill>
        <p:spPr>
          <a:xfrm>
            <a:off x="838200" y="4503841"/>
            <a:ext cx="4042948" cy="1857375"/>
          </a:xfrm>
          <a:prstGeom prst="rect">
            <a:avLst/>
          </a:prstGeom>
        </p:spPr>
      </p:pic>
      <p:pic>
        <p:nvPicPr>
          <p:cNvPr id="2050" name="Picture 2" descr="Image result for sad fish gif">
            <a:extLst>
              <a:ext uri="{FF2B5EF4-FFF2-40B4-BE49-F238E27FC236}">
                <a16:creationId xmlns:a16="http://schemas.microsoft.com/office/drawing/2014/main" id="{51DE7A37-D192-4F61-9E6B-309F1417761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30437" y="1027906"/>
            <a:ext cx="6117362" cy="340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51667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voltage.wav"/>
          </p:stSnd>
        </p:sndAc>
      </p:transition>
    </mc:Choice>
    <mc:Fallback xmlns="">
      <p:transition spd="slow">
        <p:sndAc>
          <p:stSnd>
            <p:snd r:embed="rId6" name="voltage.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9285" y="1250624"/>
            <a:ext cx="5953425" cy="707886"/>
          </a:xfrm>
          <a:prstGeom prst="rect">
            <a:avLst/>
          </a:prstGeom>
        </p:spPr>
        <p:txBody>
          <a:bodyPr wrap="none">
            <a:spAutoFit/>
          </a:bodyPr>
          <a:lstStyle/>
          <a:p>
            <a:r>
              <a:rPr lang="en-US" sz="4000" dirty="0"/>
              <a:t>Who does Mr. fish see first?</a:t>
            </a:r>
          </a:p>
        </p:txBody>
      </p:sp>
      <p:cxnSp>
        <p:nvCxnSpPr>
          <p:cNvPr id="12" name="Straight Connector 11"/>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stretch>
            <a:fillRect/>
          </a:stretch>
        </p:blipFill>
        <p:spPr>
          <a:xfrm>
            <a:off x="2352864" y="1912656"/>
            <a:ext cx="7325743" cy="2359137"/>
          </a:xfrm>
          <a:prstGeom prst="rect">
            <a:avLst/>
          </a:prstGeom>
        </p:spPr>
      </p:pic>
      <p:sp>
        <p:nvSpPr>
          <p:cNvPr id="15" name="TextBox 14"/>
          <p:cNvSpPr txBox="1"/>
          <p:nvPr/>
        </p:nvSpPr>
        <p:spPr>
          <a:xfrm>
            <a:off x="5718699" y="2200595"/>
            <a:ext cx="669863" cy="461665"/>
          </a:xfrm>
          <a:prstGeom prst="rect">
            <a:avLst/>
          </a:prstGeom>
          <a:noFill/>
        </p:spPr>
        <p:txBody>
          <a:bodyPr wrap="none" rtlCol="0">
            <a:spAutoFit/>
          </a:bodyPr>
          <a:lstStyle/>
          <a:p>
            <a:r>
              <a:rPr lang="en-US" sz="2400" dirty="0"/>
              <a:t>saw</a:t>
            </a:r>
          </a:p>
        </p:txBody>
      </p:sp>
      <p:sp>
        <p:nvSpPr>
          <p:cNvPr id="16" name="TextBox 15"/>
          <p:cNvSpPr txBox="1"/>
          <p:nvPr/>
        </p:nvSpPr>
        <p:spPr>
          <a:xfrm>
            <a:off x="2984878" y="2154321"/>
            <a:ext cx="1163588" cy="461665"/>
          </a:xfrm>
          <a:prstGeom prst="rect">
            <a:avLst/>
          </a:prstGeom>
          <a:noFill/>
        </p:spPr>
        <p:txBody>
          <a:bodyPr wrap="none" rtlCol="0">
            <a:spAutoFit/>
          </a:bodyPr>
          <a:lstStyle/>
          <a:p>
            <a:r>
              <a:rPr lang="en-US" sz="2400" dirty="0"/>
              <a:t>Mr. Fish</a:t>
            </a:r>
          </a:p>
        </p:txBody>
      </p:sp>
      <p:pic>
        <p:nvPicPr>
          <p:cNvPr id="19" name="Picture 18"/>
          <p:cNvPicPr>
            <a:picLocks noChangeAspect="1"/>
          </p:cNvPicPr>
          <p:nvPr/>
        </p:nvPicPr>
        <p:blipFill>
          <a:blip r:embed="rId3"/>
          <a:stretch>
            <a:fillRect/>
          </a:stretch>
        </p:blipFill>
        <p:spPr>
          <a:xfrm>
            <a:off x="3389853" y="601580"/>
            <a:ext cx="874295" cy="761542"/>
          </a:xfrm>
          <a:prstGeom prst="rect">
            <a:avLst/>
          </a:prstGeom>
        </p:spPr>
      </p:pic>
      <p:pic>
        <p:nvPicPr>
          <p:cNvPr id="20" name="Picture 19"/>
          <p:cNvPicPr>
            <a:picLocks noChangeAspect="1"/>
          </p:cNvPicPr>
          <p:nvPr/>
        </p:nvPicPr>
        <p:blipFill>
          <a:blip r:embed="rId4"/>
          <a:stretch>
            <a:fillRect/>
          </a:stretch>
        </p:blipFill>
        <p:spPr>
          <a:xfrm>
            <a:off x="2579904" y="648304"/>
            <a:ext cx="809949" cy="780388"/>
          </a:xfrm>
          <a:prstGeom prst="rect">
            <a:avLst/>
          </a:prstGeom>
        </p:spPr>
      </p:pic>
      <p:pic>
        <p:nvPicPr>
          <p:cNvPr id="10" name="Picture 9"/>
          <p:cNvPicPr>
            <a:picLocks noChangeAspect="1"/>
          </p:cNvPicPr>
          <p:nvPr/>
        </p:nvPicPr>
        <p:blipFill>
          <a:blip r:embed="rId5"/>
          <a:stretch>
            <a:fillRect/>
          </a:stretch>
        </p:blipFill>
        <p:spPr>
          <a:xfrm>
            <a:off x="2729280" y="2731011"/>
            <a:ext cx="1630497" cy="1121506"/>
          </a:xfrm>
          <a:prstGeom prst="rect">
            <a:avLst/>
          </a:prstGeom>
        </p:spPr>
      </p:pic>
      <p:pic>
        <p:nvPicPr>
          <p:cNvPr id="11" name="Picture 10"/>
          <p:cNvPicPr>
            <a:picLocks noChangeAspect="1"/>
          </p:cNvPicPr>
          <p:nvPr/>
        </p:nvPicPr>
        <p:blipFill>
          <a:blip r:embed="rId5"/>
          <a:stretch>
            <a:fillRect/>
          </a:stretch>
        </p:blipFill>
        <p:spPr>
          <a:xfrm>
            <a:off x="5288319" y="521067"/>
            <a:ext cx="1290883" cy="887909"/>
          </a:xfrm>
          <a:prstGeom prst="rect">
            <a:avLst/>
          </a:prstGeom>
        </p:spPr>
      </p:pic>
      <p:pic>
        <p:nvPicPr>
          <p:cNvPr id="2" name="Picture 1"/>
          <p:cNvPicPr>
            <a:picLocks noChangeAspect="1"/>
          </p:cNvPicPr>
          <p:nvPr/>
        </p:nvPicPr>
        <p:blipFill>
          <a:blip r:embed="rId6"/>
          <a:stretch>
            <a:fillRect/>
          </a:stretch>
        </p:blipFill>
        <p:spPr>
          <a:xfrm>
            <a:off x="5273866" y="2727177"/>
            <a:ext cx="1483738" cy="783492"/>
          </a:xfrm>
          <a:prstGeom prst="rect">
            <a:avLst/>
          </a:prstGeom>
        </p:spPr>
      </p:pic>
      <p:pic>
        <p:nvPicPr>
          <p:cNvPr id="14" name="Picture 13"/>
          <p:cNvPicPr>
            <a:picLocks noChangeAspect="1"/>
          </p:cNvPicPr>
          <p:nvPr/>
        </p:nvPicPr>
        <p:blipFill>
          <a:blip r:embed="rId6"/>
          <a:stretch>
            <a:fillRect/>
          </a:stretch>
        </p:blipFill>
        <p:spPr>
          <a:xfrm>
            <a:off x="7006236" y="965021"/>
            <a:ext cx="767006" cy="405020"/>
          </a:xfrm>
          <a:prstGeom prst="rect">
            <a:avLst/>
          </a:prstGeom>
        </p:spPr>
      </p:pic>
      <p:pic>
        <p:nvPicPr>
          <p:cNvPr id="3" name="Picture 2"/>
          <p:cNvPicPr>
            <a:picLocks noChangeAspect="1"/>
          </p:cNvPicPr>
          <p:nvPr/>
        </p:nvPicPr>
        <p:blipFill>
          <a:blip r:embed="rId7"/>
          <a:stretch>
            <a:fillRect/>
          </a:stretch>
        </p:blipFill>
        <p:spPr>
          <a:xfrm>
            <a:off x="7870771" y="638990"/>
            <a:ext cx="1142683" cy="693159"/>
          </a:xfrm>
          <a:prstGeom prst="rect">
            <a:avLst/>
          </a:prstGeom>
        </p:spPr>
      </p:pic>
      <p:sp>
        <p:nvSpPr>
          <p:cNvPr id="17" name="TextBox 6"/>
          <p:cNvSpPr txBox="1"/>
          <p:nvPr/>
        </p:nvSpPr>
        <p:spPr>
          <a:xfrm>
            <a:off x="10579088" y="311771"/>
            <a:ext cx="120802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3</a:t>
            </a:r>
          </a:p>
          <a:p>
            <a:r>
              <a:rPr lang="en-US" dirty="0"/>
              <a:t>Level 1</a:t>
            </a:r>
          </a:p>
        </p:txBody>
      </p:sp>
      <p:pic>
        <p:nvPicPr>
          <p:cNvPr id="18" name="Picture 17"/>
          <p:cNvPicPr>
            <a:picLocks noChangeAspect="1"/>
          </p:cNvPicPr>
          <p:nvPr/>
        </p:nvPicPr>
        <p:blipFill>
          <a:blip r:embed="rId8"/>
          <a:stretch>
            <a:fillRect/>
          </a:stretch>
        </p:blipFill>
        <p:spPr>
          <a:xfrm>
            <a:off x="1620848" y="4506846"/>
            <a:ext cx="2261420" cy="2202157"/>
          </a:xfrm>
          <a:prstGeom prst="rect">
            <a:avLst/>
          </a:prstGeom>
        </p:spPr>
      </p:pic>
      <p:pic>
        <p:nvPicPr>
          <p:cNvPr id="21" name="Picture 20"/>
          <p:cNvPicPr>
            <a:picLocks noChangeAspect="1"/>
          </p:cNvPicPr>
          <p:nvPr/>
        </p:nvPicPr>
        <p:blipFill>
          <a:blip r:embed="rId8"/>
          <a:stretch>
            <a:fillRect/>
          </a:stretch>
        </p:blipFill>
        <p:spPr>
          <a:xfrm>
            <a:off x="4922921" y="4506846"/>
            <a:ext cx="2261420" cy="2202157"/>
          </a:xfrm>
          <a:prstGeom prst="rect">
            <a:avLst/>
          </a:prstGeom>
        </p:spPr>
      </p:pic>
      <p:pic>
        <p:nvPicPr>
          <p:cNvPr id="22" name="Picture 21"/>
          <p:cNvPicPr>
            <a:picLocks noChangeAspect="1"/>
          </p:cNvPicPr>
          <p:nvPr/>
        </p:nvPicPr>
        <p:blipFill>
          <a:blip r:embed="rId8"/>
          <a:stretch>
            <a:fillRect/>
          </a:stretch>
        </p:blipFill>
        <p:spPr>
          <a:xfrm>
            <a:off x="8147502" y="4506845"/>
            <a:ext cx="2261420" cy="2202157"/>
          </a:xfrm>
          <a:prstGeom prst="rect">
            <a:avLst/>
          </a:prstGeom>
        </p:spPr>
      </p:pic>
      <p:pic>
        <p:nvPicPr>
          <p:cNvPr id="23" name="Picture 22">
            <a:hlinkClick r:id="rId9" action="ppaction://hlinksldjump"/>
          </p:cNvPr>
          <p:cNvPicPr>
            <a:picLocks noChangeAspect="1"/>
          </p:cNvPicPr>
          <p:nvPr/>
        </p:nvPicPr>
        <p:blipFill>
          <a:blip r:embed="rId10"/>
          <a:stretch>
            <a:fillRect/>
          </a:stretch>
        </p:blipFill>
        <p:spPr>
          <a:xfrm>
            <a:off x="1871560" y="5224685"/>
            <a:ext cx="1835367" cy="1271116"/>
          </a:xfrm>
          <a:prstGeom prst="rect">
            <a:avLst/>
          </a:prstGeom>
        </p:spPr>
      </p:pic>
      <p:pic>
        <p:nvPicPr>
          <p:cNvPr id="24" name="Picture 23">
            <a:hlinkClick r:id="rId9" action="ppaction://hlinksldjump"/>
          </p:cNvPr>
          <p:cNvPicPr>
            <a:picLocks noChangeAspect="1"/>
          </p:cNvPicPr>
          <p:nvPr/>
        </p:nvPicPr>
        <p:blipFill>
          <a:blip r:embed="rId11"/>
          <a:stretch>
            <a:fillRect/>
          </a:stretch>
        </p:blipFill>
        <p:spPr>
          <a:xfrm>
            <a:off x="5367711" y="5071305"/>
            <a:ext cx="1456574" cy="1472819"/>
          </a:xfrm>
          <a:prstGeom prst="rect">
            <a:avLst/>
          </a:prstGeom>
        </p:spPr>
      </p:pic>
      <p:pic>
        <p:nvPicPr>
          <p:cNvPr id="25" name="Picture 24">
            <a:hlinkClick r:id="rId12" action="ppaction://hlinksldjump"/>
          </p:cNvPr>
          <p:cNvPicPr>
            <a:picLocks noChangeAspect="1"/>
          </p:cNvPicPr>
          <p:nvPr/>
        </p:nvPicPr>
        <p:blipFill>
          <a:blip r:embed="rId13"/>
          <a:stretch>
            <a:fillRect/>
          </a:stretch>
        </p:blipFill>
        <p:spPr>
          <a:xfrm>
            <a:off x="8638452" y="5203026"/>
            <a:ext cx="1320035" cy="1243140"/>
          </a:xfrm>
          <a:prstGeom prst="rect">
            <a:avLst/>
          </a:prstGeom>
        </p:spPr>
      </p:pic>
      <p:sp>
        <p:nvSpPr>
          <p:cNvPr id="26" name="Rectangle 25"/>
          <p:cNvSpPr/>
          <p:nvPr/>
        </p:nvSpPr>
        <p:spPr>
          <a:xfrm>
            <a:off x="2320991" y="4700074"/>
            <a:ext cx="861133" cy="461665"/>
          </a:xfrm>
          <a:prstGeom prst="rect">
            <a:avLst/>
          </a:prstGeom>
        </p:spPr>
        <p:txBody>
          <a:bodyPr wrap="none">
            <a:spAutoFit/>
          </a:bodyPr>
          <a:lstStyle/>
          <a:p>
            <a:r>
              <a:rPr lang="en-US" sz="2400" dirty="0"/>
              <a:t>squid</a:t>
            </a:r>
          </a:p>
        </p:txBody>
      </p:sp>
      <p:sp>
        <p:nvSpPr>
          <p:cNvPr id="27" name="Rectangle 26"/>
          <p:cNvSpPr/>
          <p:nvPr/>
        </p:nvSpPr>
        <p:spPr>
          <a:xfrm>
            <a:off x="5472771" y="4619884"/>
            <a:ext cx="1141531" cy="461665"/>
          </a:xfrm>
          <a:prstGeom prst="rect">
            <a:avLst/>
          </a:prstGeom>
        </p:spPr>
        <p:txBody>
          <a:bodyPr wrap="none">
            <a:spAutoFit/>
          </a:bodyPr>
          <a:lstStyle/>
          <a:p>
            <a:r>
              <a:rPr lang="en-US" sz="2400" dirty="0"/>
              <a:t>jellyfish</a:t>
            </a:r>
          </a:p>
        </p:txBody>
      </p:sp>
      <p:sp>
        <p:nvSpPr>
          <p:cNvPr id="28" name="Rectangle 27"/>
          <p:cNvSpPr/>
          <p:nvPr/>
        </p:nvSpPr>
        <p:spPr>
          <a:xfrm>
            <a:off x="8909580" y="4667308"/>
            <a:ext cx="777777" cy="461665"/>
          </a:xfrm>
          <a:prstGeom prst="rect">
            <a:avLst/>
          </a:prstGeom>
        </p:spPr>
        <p:txBody>
          <a:bodyPr wrap="none">
            <a:spAutoFit/>
          </a:bodyPr>
          <a:lstStyle/>
          <a:p>
            <a:r>
              <a:rPr lang="en-US" sz="2400" dirty="0"/>
              <a:t>clam</a:t>
            </a:r>
          </a:p>
        </p:txBody>
      </p:sp>
      <p:sp>
        <p:nvSpPr>
          <p:cNvPr id="29" name="Rectangle 28"/>
          <p:cNvSpPr/>
          <p:nvPr/>
        </p:nvSpPr>
        <p:spPr>
          <a:xfrm>
            <a:off x="3623741" y="6463903"/>
            <a:ext cx="263214" cy="276999"/>
          </a:xfrm>
          <a:prstGeom prst="rect">
            <a:avLst/>
          </a:prstGeom>
        </p:spPr>
        <p:txBody>
          <a:bodyPr wrap="none">
            <a:spAutoFit/>
          </a:bodyPr>
          <a:lstStyle/>
          <a:p>
            <a:r>
              <a:rPr lang="en-US" sz="1200" b="1" dirty="0">
                <a:solidFill>
                  <a:prstClr val="black"/>
                </a:solidFill>
              </a:rPr>
              <a:t>3</a:t>
            </a:r>
            <a:endParaRPr lang="en-US" sz="1200" b="1" dirty="0"/>
          </a:p>
        </p:txBody>
      </p:sp>
      <p:sp>
        <p:nvSpPr>
          <p:cNvPr id="30" name="Rectangle 29"/>
          <p:cNvSpPr/>
          <p:nvPr/>
        </p:nvSpPr>
        <p:spPr>
          <a:xfrm>
            <a:off x="6969548" y="6432003"/>
            <a:ext cx="263214" cy="276999"/>
          </a:xfrm>
          <a:prstGeom prst="rect">
            <a:avLst/>
          </a:prstGeom>
        </p:spPr>
        <p:txBody>
          <a:bodyPr wrap="none">
            <a:spAutoFit/>
          </a:bodyPr>
          <a:lstStyle/>
          <a:p>
            <a:r>
              <a:rPr lang="en-US" sz="1200" b="1" dirty="0">
                <a:solidFill>
                  <a:prstClr val="black"/>
                </a:solidFill>
              </a:rPr>
              <a:t>3</a:t>
            </a:r>
            <a:endParaRPr lang="en-US" sz="1200" b="1" dirty="0"/>
          </a:p>
        </p:txBody>
      </p:sp>
      <p:sp>
        <p:nvSpPr>
          <p:cNvPr id="31" name="Rectangle 30"/>
          <p:cNvSpPr/>
          <p:nvPr/>
        </p:nvSpPr>
        <p:spPr>
          <a:xfrm>
            <a:off x="10145708" y="6457935"/>
            <a:ext cx="263214" cy="276999"/>
          </a:xfrm>
          <a:prstGeom prst="rect">
            <a:avLst/>
          </a:prstGeom>
        </p:spPr>
        <p:txBody>
          <a:bodyPr wrap="none">
            <a:spAutoFit/>
          </a:bodyPr>
          <a:lstStyle/>
          <a:p>
            <a:r>
              <a:rPr lang="en-US" sz="1200" b="1" dirty="0">
                <a:solidFill>
                  <a:prstClr val="black"/>
                </a:solidFill>
              </a:rPr>
              <a:t>3</a:t>
            </a:r>
            <a:endParaRPr lang="en-US" sz="1200" b="1" dirty="0"/>
          </a:p>
        </p:txBody>
      </p:sp>
    </p:spTree>
    <p:extLst>
      <p:ext uri="{BB962C8B-B14F-4D97-AF65-F5344CB8AC3E}">
        <p14:creationId xmlns:p14="http://schemas.microsoft.com/office/powerpoint/2010/main" val="590286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FFFA1-1F5D-42FC-B181-0B88CE8017A4}"/>
              </a:ext>
            </a:extLst>
          </p:cNvPr>
          <p:cNvSpPr>
            <a:spLocks noGrp="1"/>
          </p:cNvSpPr>
          <p:nvPr>
            <p:ph type="title"/>
          </p:nvPr>
        </p:nvSpPr>
        <p:spPr/>
        <p:txBody>
          <a:bodyPr/>
          <a:lstStyle/>
          <a:p>
            <a:endParaRPr lang="en-US"/>
          </a:p>
        </p:txBody>
      </p:sp>
      <p:pic>
        <p:nvPicPr>
          <p:cNvPr id="1026" name="Picture 2" descr="Image result for happy fish gif">
            <a:extLst>
              <a:ext uri="{FF2B5EF4-FFF2-40B4-BE49-F238E27FC236}">
                <a16:creationId xmlns:a16="http://schemas.microsoft.com/office/drawing/2014/main" id="{E4734C8C-2C16-4C7D-8D4C-EC74670749A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8296" y="879819"/>
            <a:ext cx="7209182" cy="5406887"/>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E06F8CB0-AD3F-4428-9A02-3492F819FA84}"/>
              </a:ext>
            </a:extLst>
          </p:cNvPr>
          <p:cNvPicPr>
            <a:picLocks noGrp="1" noChangeAspect="1"/>
          </p:cNvPicPr>
          <p:nvPr>
            <p:ph idx="1"/>
          </p:nvPr>
        </p:nvPicPr>
        <p:blipFill>
          <a:blip r:embed="rId5"/>
          <a:stretch>
            <a:fillRect/>
          </a:stretch>
        </p:blipFill>
        <p:spPr>
          <a:xfrm>
            <a:off x="6961325" y="4615621"/>
            <a:ext cx="4289771" cy="1866900"/>
          </a:xfrm>
          <a:prstGeom prst="rect">
            <a:avLst/>
          </a:prstGeom>
        </p:spPr>
      </p:pic>
    </p:spTree>
    <p:extLst>
      <p:ext uri="{BB962C8B-B14F-4D97-AF65-F5344CB8AC3E}">
        <p14:creationId xmlns:p14="http://schemas.microsoft.com/office/powerpoint/2010/main" val="194298248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2397</TotalTime>
  <Words>716</Words>
  <Application>Microsoft Office PowerPoint</Application>
  <PresentationFormat>Widescreen</PresentationFormat>
  <Paragraphs>235</Paragraphs>
  <Slides>65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Arial</vt:lpstr>
      <vt:lpstr>Calibri</vt:lpstr>
      <vt:lpstr>Calibri Light</vt:lpstr>
      <vt:lpstr>Office Theme</vt:lpstr>
      <vt:lpstr> The Pout-Pout Fish  By Deborah Diesen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Questions</dc:title>
  <dc:creator>Sally Vonier</dc:creator>
  <cp:lastModifiedBy>Kelly Fannin</cp:lastModifiedBy>
  <cp:revision>118</cp:revision>
  <dcterms:created xsi:type="dcterms:W3CDTF">2015-09-30T01:17:18Z</dcterms:created>
  <dcterms:modified xsi:type="dcterms:W3CDTF">2019-04-23T13:15:31Z</dcterms:modified>
</cp:coreProperties>
</file>