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1" r:id="rId2"/>
    <p:sldId id="290" r:id="rId3"/>
    <p:sldId id="434" r:id="rId4"/>
    <p:sldId id="435" r:id="rId5"/>
    <p:sldId id="407" r:id="rId6"/>
    <p:sldId id="436" r:id="rId7"/>
    <p:sldId id="453" r:id="rId8"/>
    <p:sldId id="408" r:id="rId9"/>
    <p:sldId id="437" r:id="rId10"/>
    <p:sldId id="454" r:id="rId11"/>
    <p:sldId id="369" r:id="rId12"/>
    <p:sldId id="438" r:id="rId13"/>
    <p:sldId id="455" r:id="rId14"/>
    <p:sldId id="409" r:id="rId15"/>
    <p:sldId id="439" r:id="rId16"/>
    <p:sldId id="456" r:id="rId17"/>
    <p:sldId id="411" r:id="rId18"/>
    <p:sldId id="440" r:id="rId19"/>
    <p:sldId id="457" r:id="rId20"/>
    <p:sldId id="385" r:id="rId21"/>
    <p:sldId id="441" r:id="rId22"/>
    <p:sldId id="458" r:id="rId23"/>
    <p:sldId id="412" r:id="rId24"/>
    <p:sldId id="442" r:id="rId25"/>
    <p:sldId id="459" r:id="rId26"/>
    <p:sldId id="414" r:id="rId27"/>
    <p:sldId id="443" r:id="rId28"/>
    <p:sldId id="460" r:id="rId29"/>
    <p:sldId id="415" r:id="rId30"/>
    <p:sldId id="444" r:id="rId31"/>
    <p:sldId id="461" r:id="rId32"/>
    <p:sldId id="416" r:id="rId33"/>
    <p:sldId id="445" r:id="rId34"/>
    <p:sldId id="462" r:id="rId35"/>
    <p:sldId id="417" r:id="rId36"/>
    <p:sldId id="446" r:id="rId37"/>
    <p:sldId id="470" r:id="rId38"/>
    <p:sldId id="463" r:id="rId39"/>
    <p:sldId id="419" r:id="rId40"/>
    <p:sldId id="447" r:id="rId41"/>
    <p:sldId id="464" r:id="rId42"/>
    <p:sldId id="420" r:id="rId43"/>
    <p:sldId id="448" r:id="rId44"/>
    <p:sldId id="471" r:id="rId45"/>
    <p:sldId id="465" r:id="rId46"/>
    <p:sldId id="421" r:id="rId47"/>
    <p:sldId id="333" r:id="rId48"/>
    <p:sldId id="449" r:id="rId49"/>
    <p:sldId id="422" r:id="rId50"/>
    <p:sldId id="472" r:id="rId51"/>
    <p:sldId id="424" r:id="rId52"/>
    <p:sldId id="428" r:id="rId53"/>
    <p:sldId id="468" r:id="rId54"/>
    <p:sldId id="451" r:id="rId55"/>
    <p:sldId id="426" r:id="rId56"/>
    <p:sldId id="418" r:id="rId57"/>
    <p:sldId id="452" r:id="rId58"/>
    <p:sldId id="469" r:id="rId59"/>
    <p:sldId id="423" r:id="rId60"/>
    <p:sldId id="383" r:id="rId61"/>
    <p:sldId id="433" r:id="rId62"/>
    <p:sldId id="391" r:id="rId63"/>
    <p:sldId id="431" r:id="rId64"/>
    <p:sldId id="43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snapToGrid="0">
      <p:cViewPr varScale="1">
        <p:scale>
          <a:sx n="53" d="100"/>
          <a:sy n="53" d="100"/>
        </p:scale>
        <p:origin x="4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B22C4-8F93-43E0-8DDC-2186A19A9B29}" type="datetimeFigureOut">
              <a:rPr lang="en-US" smtClean="0"/>
              <a:t>4/19/2020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092E-8634-4E6B-BDF7-22BD75CE1F52}" type="slidenum">
              <a:rPr lang="en-US" smtClean="0"/>
              <a:t>‹#›</a:t>
            </a:fld>
            <a:endParaRPr lang="en-US"/>
          </a:p>
        </p:txBody>
      </p:sp>
    </p:spTree>
    <p:extLst>
      <p:ext uri="{BB962C8B-B14F-4D97-AF65-F5344CB8AC3E}">
        <p14:creationId xmlns:p14="http://schemas.microsoft.com/office/powerpoint/2010/main" val="352855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5418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938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1346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609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82F9D-80A5-48CE-9455-883C57BE3AD2}"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1081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7658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82F9D-80A5-48CE-9455-883C57BE3AD2}"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336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82F9D-80A5-48CE-9455-883C57BE3AD2}"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32556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F9D-80A5-48CE-9455-883C57BE3AD2}"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42375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5170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9260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2F9D-80A5-48CE-9455-883C57BE3AD2}" type="datetimeFigureOut">
              <a:rPr lang="en-US" smtClean="0"/>
              <a:t>4/19/2020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6AE5-87BA-4820-96ED-82161F3BE935}" type="slidenum">
              <a:rPr lang="en-US" smtClean="0"/>
              <a:t>‹#›</a:t>
            </a:fld>
            <a:endParaRPr lang="en-US"/>
          </a:p>
        </p:txBody>
      </p:sp>
    </p:spTree>
    <p:extLst>
      <p:ext uri="{BB962C8B-B14F-4D97-AF65-F5344CB8AC3E}">
        <p14:creationId xmlns:p14="http://schemas.microsoft.com/office/powerpoint/2010/main" val="25825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slide" Target="slide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slide" Target="slide15.xml"/><Relationship Id="rId4" Type="http://schemas.openxmlformats.org/officeDocument/2006/relationships/image" Target="../media/image3.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slide" Target="slide18.xml"/><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26.png"/><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slide" Target="slide24.xml"/><Relationship Id="rId12" Type="http://schemas.openxmlformats.org/officeDocument/2006/relationships/image" Target="../media/image3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8.jpg"/><Relationship Id="rId5" Type="http://schemas.openxmlformats.org/officeDocument/2006/relationships/image" Target="../media/image10.jpg"/><Relationship Id="rId10" Type="http://schemas.openxmlformats.org/officeDocument/2006/relationships/slide" Target="slide25.xml"/><Relationship Id="rId4" Type="http://schemas.openxmlformats.org/officeDocument/2006/relationships/image" Target="../media/image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0.jp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slide" Target="slide27.xml"/><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2.png"/><Relationship Id="rId3" Type="http://schemas.openxmlformats.org/officeDocument/2006/relationships/image" Target="../media/image10.jpg"/><Relationship Id="rId7" Type="http://schemas.openxmlformats.org/officeDocument/2006/relationships/image" Target="../media/image29.png"/><Relationship Id="rId12"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0.png"/><Relationship Id="rId5" Type="http://schemas.openxmlformats.org/officeDocument/2006/relationships/image" Target="../media/image48.png"/><Relationship Id="rId10" Type="http://schemas.openxmlformats.org/officeDocument/2006/relationships/slide" Target="slide30.xml"/><Relationship Id="rId4" Type="http://schemas.openxmlformats.org/officeDocument/2006/relationships/image" Target="../media/image47.png"/><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49.png"/><Relationship Id="rId3" Type="http://schemas.openxmlformats.org/officeDocument/2006/relationships/image" Target="../media/image10.jpg"/><Relationship Id="rId7" Type="http://schemas.openxmlformats.org/officeDocument/2006/relationships/image" Target="../media/image37.png"/><Relationship Id="rId12"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slide" Target="slide33.xml"/><Relationship Id="rId5" Type="http://schemas.openxmlformats.org/officeDocument/2006/relationships/image" Target="../media/image3.png"/><Relationship Id="rId15" Type="http://schemas.openxmlformats.org/officeDocument/2006/relationships/image" Target="../media/image57.jpeg"/><Relationship Id="rId10"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38.jpg"/><Relationship Id="rId1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37.xml"/><Relationship Id="rId3" Type="http://schemas.openxmlformats.org/officeDocument/2006/relationships/image" Target="../media/image10.jpg"/><Relationship Id="rId7" Type="http://schemas.openxmlformats.org/officeDocument/2006/relationships/image" Target="../media/image37.png"/><Relationship Id="rId12"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60.jpg"/><Relationship Id="rId5" Type="http://schemas.openxmlformats.org/officeDocument/2006/relationships/image" Target="../media/image58.jpg"/><Relationship Id="rId10" Type="http://schemas.openxmlformats.org/officeDocument/2006/relationships/slide" Target="slide38.xml"/><Relationship Id="rId4" Type="http://schemas.openxmlformats.org/officeDocument/2006/relationships/image" Target="../media/image29.png"/><Relationship Id="rId9" Type="http://schemas.openxmlformats.org/officeDocument/2006/relationships/image" Target="../media/image59.png"/><Relationship Id="rId14" Type="http://schemas.openxmlformats.org/officeDocument/2006/relationships/image" Target="../media/image62.jpg"/></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7.png"/><Relationship Id="rId3" Type="http://schemas.openxmlformats.org/officeDocument/2006/relationships/image" Target="../media/image10.jpg"/><Relationship Id="rId7" Type="http://schemas.openxmlformats.org/officeDocument/2006/relationships/image" Target="../media/image1.png"/><Relationship Id="rId12" Type="http://schemas.openxmlformats.org/officeDocument/2006/relationships/slide" Target="slide4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slide" Target="slide41.xml"/><Relationship Id="rId4" Type="http://schemas.openxmlformats.org/officeDocument/2006/relationships/image" Target="../media/image40.png"/><Relationship Id="rId9" Type="http://schemas.openxmlformats.org/officeDocument/2006/relationships/image" Target="../media/image7.png"/><Relationship Id="rId1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10.jpg"/><Relationship Id="rId7"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72.png"/><Relationship Id="rId5" Type="http://schemas.openxmlformats.org/officeDocument/2006/relationships/image" Target="../media/image69.png"/><Relationship Id="rId10" Type="http://schemas.openxmlformats.org/officeDocument/2006/relationships/slide" Target="slide44.xml"/><Relationship Id="rId4" Type="http://schemas.openxmlformats.org/officeDocument/2006/relationships/image" Target="../media/image42.png"/><Relationship Id="rId9"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41.png"/><Relationship Id="rId3" Type="http://schemas.openxmlformats.org/officeDocument/2006/relationships/slide" Target="slide48.xml"/><Relationship Id="rId7" Type="http://schemas.openxmlformats.org/officeDocument/2006/relationships/image" Target="../media/image78.png"/><Relationship Id="rId12" Type="http://schemas.openxmlformats.org/officeDocument/2006/relationships/image" Target="../media/image81.png"/><Relationship Id="rId2" Type="http://schemas.openxmlformats.org/officeDocument/2006/relationships/image" Target="../media/image7.pn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80.png"/><Relationship Id="rId5" Type="http://schemas.openxmlformats.org/officeDocument/2006/relationships/image" Target="../media/image77.png"/><Relationship Id="rId15" Type="http://schemas.openxmlformats.org/officeDocument/2006/relationships/slide" Target="slide49.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image" Target="../media/image62.jpg"/><Relationship Id="rId14" Type="http://schemas.openxmlformats.org/officeDocument/2006/relationships/image" Target="../media/image38.jpg"/></Relationships>
</file>

<file path=ppt/slides/_rels/slide4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47.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6.xml"/><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slide" Target="slide7.xml"/><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41.png"/><Relationship Id="rId3" Type="http://schemas.openxmlformats.org/officeDocument/2006/relationships/slide" Target="slide48.xml"/><Relationship Id="rId7" Type="http://schemas.openxmlformats.org/officeDocument/2006/relationships/image" Target="../media/image78.png"/><Relationship Id="rId12" Type="http://schemas.openxmlformats.org/officeDocument/2006/relationships/image" Target="../media/image81.png"/><Relationship Id="rId2" Type="http://schemas.openxmlformats.org/officeDocument/2006/relationships/image" Target="../media/image7.pn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80.png"/><Relationship Id="rId5" Type="http://schemas.openxmlformats.org/officeDocument/2006/relationships/image" Target="../media/image77.png"/><Relationship Id="rId15" Type="http://schemas.openxmlformats.org/officeDocument/2006/relationships/slide" Target="slide51.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image" Target="../media/image62.jpg"/><Relationship Id="rId14" Type="http://schemas.openxmlformats.org/officeDocument/2006/relationships/image" Target="../media/image38.jpg"/></Relationships>
</file>

<file path=ppt/slides/_rels/slide5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75.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slide" Target="slide54.xml"/><Relationship Id="rId7" Type="http://schemas.openxmlformats.org/officeDocument/2006/relationships/image" Target="../media/image39.jpg"/><Relationship Id="rId12" Type="http://schemas.openxmlformats.org/officeDocument/2006/relationships/image" Target="../media/image92.png"/><Relationship Id="rId17" Type="http://schemas.openxmlformats.org/officeDocument/2006/relationships/image" Target="../media/image12.png"/><Relationship Id="rId2" Type="http://schemas.openxmlformats.org/officeDocument/2006/relationships/image" Target="../media/image85.png"/><Relationship Id="rId16"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slide" Target="slide53.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57.xml"/><Relationship Id="rId7" Type="http://schemas.openxmlformats.org/officeDocument/2006/relationships/image" Target="../media/image9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46.png"/><Relationship Id="rId10" Type="http://schemas.openxmlformats.org/officeDocument/2006/relationships/image" Target="../media/image12.png"/><Relationship Id="rId4" Type="http://schemas.openxmlformats.org/officeDocument/2006/relationships/image" Target="../media/image96.jpg"/><Relationship Id="rId9" Type="http://schemas.openxmlformats.org/officeDocument/2006/relationships/slide" Target="slide59.xml"/></Relationships>
</file>

<file path=ppt/slides/_rels/slide5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5.xml"/></Relationships>
</file>

<file path=ppt/slides/_rels/slide5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slide" Target="slide9.xml"/><Relationship Id="rId5" Type="http://schemas.openxmlformats.org/officeDocument/2006/relationships/image" Target="../media/image10.jpg"/><Relationship Id="rId10" Type="http://schemas.openxmlformats.org/officeDocument/2006/relationships/image" Target="../media/image24.jpg"/><Relationship Id="rId4" Type="http://schemas.openxmlformats.org/officeDocument/2006/relationships/image" Target="../media/image22.png"/><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662" y="426720"/>
            <a:ext cx="9144000" cy="1915160"/>
          </a:xfrm>
        </p:spPr>
        <p:txBody>
          <a:bodyPr>
            <a:noAutofit/>
          </a:bodyPr>
          <a:lstStyle/>
          <a:p>
            <a:pPr lvl="0">
              <a:lnSpc>
                <a:spcPct val="100000"/>
              </a:lnSpc>
              <a:spcBef>
                <a:spcPts val="0"/>
              </a:spcBef>
            </a:pPr>
            <a:br>
              <a:rPr lang="en-US" dirty="0"/>
            </a:br>
            <a:r>
              <a:rPr lang="en-US" u="sng" dirty="0">
                <a:latin typeface="Aharoni" panose="02010803020104030203" pitchFamily="2" charset="-79"/>
                <a:cs typeface="Aharoni" panose="02010803020104030203" pitchFamily="2" charset="-79"/>
              </a:rPr>
              <a:t>One Duck Stuck</a:t>
            </a:r>
            <a:br>
              <a:rPr lang="en-US" dirty="0"/>
            </a:br>
            <a:r>
              <a:rPr lang="en-US" sz="3600" dirty="0">
                <a:solidFill>
                  <a:prstClr val="black"/>
                </a:solidFill>
                <a:latin typeface="Calibri" panose="020F0502020204030204"/>
                <a:ea typeface="+mn-ea"/>
                <a:cs typeface="+mn-cs"/>
              </a:rPr>
              <a:t>by Phyllis Root </a:t>
            </a:r>
            <a:r>
              <a:rPr lang="en-US" dirty="0"/>
              <a:t> </a:t>
            </a:r>
          </a:p>
        </p:txBody>
      </p:sp>
      <p:sp>
        <p:nvSpPr>
          <p:cNvPr id="3" name="Rectangle 2"/>
          <p:cNvSpPr/>
          <p:nvPr/>
        </p:nvSpPr>
        <p:spPr>
          <a:xfrm>
            <a:off x="2857916" y="5123863"/>
            <a:ext cx="6412333" cy="923330"/>
          </a:xfrm>
          <a:prstGeom prst="rect">
            <a:avLst/>
          </a:prstGeom>
        </p:spPr>
        <p:txBody>
          <a:bodyPr wrap="none">
            <a:spAutoFit/>
          </a:bodyPr>
          <a:lstStyle/>
          <a:p>
            <a:r>
              <a:rPr lang="en-US" sz="5400" b="1" dirty="0">
                <a:solidFill>
                  <a:prstClr val="black"/>
                </a:solidFill>
                <a:latin typeface="Aharoni" panose="02010803020104030203" pitchFamily="2" charset="-79"/>
                <a:ea typeface="+mj-ea"/>
                <a:cs typeface="Aharoni" panose="02010803020104030203" pitchFamily="2" charset="-79"/>
              </a:rPr>
              <a:t>Essential Questions</a:t>
            </a:r>
            <a:endParaRPr lang="en-US" sz="5400" dirty="0">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2"/>
          <a:stretch>
            <a:fillRect/>
          </a:stretch>
        </p:blipFill>
        <p:spPr>
          <a:xfrm>
            <a:off x="4914900" y="2228263"/>
            <a:ext cx="2895600" cy="2895600"/>
          </a:xfrm>
          <a:prstGeom prst="rect">
            <a:avLst/>
          </a:prstGeom>
        </p:spPr>
      </p:pic>
    </p:spTree>
    <p:extLst>
      <p:ext uri="{BB962C8B-B14F-4D97-AF65-F5344CB8AC3E}">
        <p14:creationId xmlns:p14="http://schemas.microsoft.com/office/powerpoint/2010/main" val="2999496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450573" y="5000625"/>
            <a:ext cx="4559783" cy="1857375"/>
          </a:xfrm>
          <a:prstGeom prst="rect">
            <a:avLst/>
          </a:prstGeom>
        </p:spPr>
      </p:pic>
    </p:spTree>
    <p:extLst>
      <p:ext uri="{BB962C8B-B14F-4D97-AF65-F5344CB8AC3E}">
        <p14:creationId xmlns:p14="http://schemas.microsoft.com/office/powerpoint/2010/main" val="212772127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5048" y="2155331"/>
            <a:ext cx="5081904" cy="707886"/>
          </a:xfrm>
          <a:prstGeom prst="rect">
            <a:avLst/>
          </a:prstGeom>
        </p:spPr>
        <p:txBody>
          <a:bodyPr wrap="none">
            <a:spAutoFit/>
          </a:bodyPr>
          <a:lstStyle/>
          <a:p>
            <a:r>
              <a:rPr lang="en-US" sz="4000" dirty="0"/>
              <a:t>Does duck get unstuck?</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10803809" y="187388"/>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4</a:t>
            </a:r>
          </a:p>
          <a:p>
            <a:r>
              <a:rPr lang="en-US" dirty="0"/>
              <a:t>Level 1</a:t>
            </a:r>
          </a:p>
        </p:txBody>
      </p:sp>
      <p:pic>
        <p:nvPicPr>
          <p:cNvPr id="13" name="Picture 12"/>
          <p:cNvPicPr>
            <a:picLocks noChangeAspect="1"/>
          </p:cNvPicPr>
          <p:nvPr/>
        </p:nvPicPr>
        <p:blipFill>
          <a:blip r:embed="rId2"/>
          <a:stretch>
            <a:fillRect/>
          </a:stretch>
        </p:blipFill>
        <p:spPr>
          <a:xfrm>
            <a:off x="6259346" y="805583"/>
            <a:ext cx="1974943" cy="1473883"/>
          </a:xfrm>
          <a:prstGeom prst="rect">
            <a:avLst/>
          </a:prstGeom>
        </p:spPr>
      </p:pic>
      <p:pic>
        <p:nvPicPr>
          <p:cNvPr id="7" name="Picture 6">
            <a:hlinkClick r:id="rId3" action="ppaction://hlinksldjump"/>
          </p:cNvPr>
          <p:cNvPicPr>
            <a:picLocks noChangeAspect="1"/>
          </p:cNvPicPr>
          <p:nvPr/>
        </p:nvPicPr>
        <p:blipFill>
          <a:blip r:embed="rId4"/>
          <a:stretch>
            <a:fillRect/>
          </a:stretch>
        </p:blipFill>
        <p:spPr>
          <a:xfrm>
            <a:off x="3363859" y="4533094"/>
            <a:ext cx="2166952" cy="2166952"/>
          </a:xfrm>
          <a:prstGeom prst="rect">
            <a:avLst/>
          </a:prstGeom>
        </p:spPr>
      </p:pic>
      <p:pic>
        <p:nvPicPr>
          <p:cNvPr id="8" name="Picture 7">
            <a:hlinkClick r:id="rId5" action="ppaction://hlinksldjump"/>
          </p:cNvPr>
          <p:cNvPicPr>
            <a:picLocks noChangeAspect="1"/>
          </p:cNvPicPr>
          <p:nvPr/>
        </p:nvPicPr>
        <p:blipFill>
          <a:blip r:embed="rId6"/>
          <a:stretch>
            <a:fillRect/>
          </a:stretch>
        </p:blipFill>
        <p:spPr>
          <a:xfrm>
            <a:off x="6595838" y="4533094"/>
            <a:ext cx="2166952" cy="2166952"/>
          </a:xfrm>
          <a:prstGeom prst="rect">
            <a:avLst/>
          </a:prstGeom>
        </p:spPr>
      </p:pic>
      <p:sp>
        <p:nvSpPr>
          <p:cNvPr id="2" name="Rectangle 1"/>
          <p:cNvSpPr/>
          <p:nvPr/>
        </p:nvSpPr>
        <p:spPr>
          <a:xfrm>
            <a:off x="5152259" y="6322858"/>
            <a:ext cx="256802" cy="261610"/>
          </a:xfrm>
          <a:prstGeom prst="rect">
            <a:avLst/>
          </a:prstGeom>
        </p:spPr>
        <p:txBody>
          <a:bodyPr wrap="none">
            <a:spAutoFit/>
          </a:bodyPr>
          <a:lstStyle/>
          <a:p>
            <a:pPr lvl="0"/>
            <a:r>
              <a:rPr lang="en-US" sz="1100" b="1" dirty="0">
                <a:solidFill>
                  <a:prstClr val="black"/>
                </a:solidFill>
              </a:rPr>
              <a:t>4</a:t>
            </a:r>
            <a:endParaRPr lang="en-US" dirty="0">
              <a:solidFill>
                <a:prstClr val="black"/>
              </a:solidFill>
            </a:endParaRPr>
          </a:p>
        </p:txBody>
      </p:sp>
      <p:sp>
        <p:nvSpPr>
          <p:cNvPr id="3" name="Rectangle 2"/>
          <p:cNvSpPr/>
          <p:nvPr/>
        </p:nvSpPr>
        <p:spPr>
          <a:xfrm>
            <a:off x="8380150" y="6322858"/>
            <a:ext cx="256802" cy="261610"/>
          </a:xfrm>
          <a:prstGeom prst="rect">
            <a:avLst/>
          </a:prstGeom>
        </p:spPr>
        <p:txBody>
          <a:bodyPr wrap="none">
            <a:spAutoFit/>
          </a:bodyPr>
          <a:lstStyle/>
          <a:p>
            <a:pPr lvl="0"/>
            <a:r>
              <a:rPr lang="en-US" sz="1100" b="1" dirty="0">
                <a:solidFill>
                  <a:prstClr val="black"/>
                </a:solidFill>
              </a:rPr>
              <a:t>4</a:t>
            </a:r>
            <a:endParaRPr lang="en-US" dirty="0">
              <a:solidFill>
                <a:prstClr val="black"/>
              </a:solidFill>
            </a:endParaRPr>
          </a:p>
        </p:txBody>
      </p:sp>
      <p:pic>
        <p:nvPicPr>
          <p:cNvPr id="14" name="Picture 13"/>
          <p:cNvPicPr>
            <a:picLocks noChangeAspect="1"/>
          </p:cNvPicPr>
          <p:nvPr/>
        </p:nvPicPr>
        <p:blipFill>
          <a:blip r:embed="rId7"/>
          <a:stretch>
            <a:fillRect/>
          </a:stretch>
        </p:blipFill>
        <p:spPr>
          <a:xfrm>
            <a:off x="3523596" y="968749"/>
            <a:ext cx="1628663" cy="1310717"/>
          </a:xfrm>
          <a:prstGeom prst="rect">
            <a:avLst/>
          </a:prstGeom>
        </p:spPr>
      </p:pic>
    </p:spTree>
    <p:extLst>
      <p:ext uri="{BB962C8B-B14F-4D97-AF65-F5344CB8AC3E}">
        <p14:creationId xmlns:p14="http://schemas.microsoft.com/office/powerpoint/2010/main" val="80547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8030672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278295" y="5000625"/>
            <a:ext cx="4559783" cy="1857375"/>
          </a:xfrm>
          <a:prstGeom prst="rect">
            <a:avLst/>
          </a:prstGeom>
        </p:spPr>
      </p:pic>
    </p:spTree>
    <p:extLst>
      <p:ext uri="{BB962C8B-B14F-4D97-AF65-F5344CB8AC3E}">
        <p14:creationId xmlns:p14="http://schemas.microsoft.com/office/powerpoint/2010/main" val="31334666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953002" y="2147502"/>
            <a:ext cx="671274" cy="461665"/>
          </a:xfrm>
          <a:prstGeom prst="rect">
            <a:avLst/>
          </a:prstGeom>
          <a:noFill/>
        </p:spPr>
        <p:txBody>
          <a:bodyPr wrap="none" rtlCol="0">
            <a:spAutoFit/>
          </a:bodyPr>
          <a:lstStyle/>
          <a:p>
            <a:pPr algn="ctr"/>
            <a:r>
              <a:rPr lang="en-US" sz="2400" dirty="0"/>
              <a:t>first</a:t>
            </a:r>
            <a:endParaRPr lang="en-US" sz="2000" dirty="0"/>
          </a:p>
        </p:txBody>
      </p:sp>
      <p:sp>
        <p:nvSpPr>
          <p:cNvPr id="23" name="TextBox 22"/>
          <p:cNvSpPr txBox="1"/>
          <p:nvPr/>
        </p:nvSpPr>
        <p:spPr>
          <a:xfrm>
            <a:off x="5429119" y="2209022"/>
            <a:ext cx="1048685" cy="461665"/>
          </a:xfrm>
          <a:prstGeom prst="rect">
            <a:avLst/>
          </a:prstGeom>
          <a:noFill/>
        </p:spPr>
        <p:txBody>
          <a:bodyPr wrap="none" rtlCol="0">
            <a:spAutoFit/>
          </a:bodyPr>
          <a:lstStyle/>
          <a:p>
            <a:r>
              <a:rPr lang="en-US" sz="2400" dirty="0"/>
              <a:t>helped</a:t>
            </a:r>
          </a:p>
        </p:txBody>
      </p:sp>
      <p:sp>
        <p:nvSpPr>
          <p:cNvPr id="14" name="TextBox 6"/>
          <p:cNvSpPr txBox="1"/>
          <p:nvPr/>
        </p:nvSpPr>
        <p:spPr>
          <a:xfrm>
            <a:off x="10890413" y="17519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5</a:t>
            </a:r>
          </a:p>
          <a:p>
            <a:r>
              <a:rPr lang="en-US" dirty="0"/>
              <a:t>Level 1</a:t>
            </a:r>
          </a:p>
        </p:txBody>
      </p:sp>
      <p:sp>
        <p:nvSpPr>
          <p:cNvPr id="5" name="Rectangle 4"/>
          <p:cNvSpPr/>
          <p:nvPr/>
        </p:nvSpPr>
        <p:spPr>
          <a:xfrm>
            <a:off x="2972538" y="1270720"/>
            <a:ext cx="7242006" cy="707886"/>
          </a:xfrm>
          <a:prstGeom prst="rect">
            <a:avLst/>
          </a:prstGeom>
        </p:spPr>
        <p:txBody>
          <a:bodyPr wrap="square">
            <a:spAutoFit/>
          </a:bodyPr>
          <a:lstStyle/>
          <a:p>
            <a:pPr lvl="0"/>
            <a:r>
              <a:rPr lang="en-US" sz="4000" dirty="0">
                <a:solidFill>
                  <a:prstClr val="black"/>
                </a:solidFill>
              </a:rPr>
              <a:t>Who was first to help duck?</a:t>
            </a:r>
          </a:p>
        </p:txBody>
      </p:sp>
      <p:pic>
        <p:nvPicPr>
          <p:cNvPr id="15" name="Picture 14"/>
          <p:cNvPicPr>
            <a:picLocks noChangeAspect="1"/>
          </p:cNvPicPr>
          <p:nvPr/>
        </p:nvPicPr>
        <p:blipFill>
          <a:blip r:embed="rId3"/>
          <a:stretch>
            <a:fillRect/>
          </a:stretch>
        </p:blipFill>
        <p:spPr>
          <a:xfrm>
            <a:off x="2740393" y="668411"/>
            <a:ext cx="762068" cy="734255"/>
          </a:xfrm>
          <a:prstGeom prst="rect">
            <a:avLst/>
          </a:prstGeom>
        </p:spPr>
      </p:pic>
      <p:pic>
        <p:nvPicPr>
          <p:cNvPr id="16" name="Picture 15"/>
          <p:cNvPicPr>
            <a:picLocks noChangeAspect="1"/>
          </p:cNvPicPr>
          <p:nvPr/>
        </p:nvPicPr>
        <p:blipFill>
          <a:blip r:embed="rId4"/>
          <a:stretch>
            <a:fillRect/>
          </a:stretch>
        </p:blipFill>
        <p:spPr>
          <a:xfrm>
            <a:off x="3502461" y="623597"/>
            <a:ext cx="869092" cy="757010"/>
          </a:xfrm>
          <a:prstGeom prst="rect">
            <a:avLst/>
          </a:prstGeom>
        </p:spPr>
      </p:pic>
      <p:pic>
        <p:nvPicPr>
          <p:cNvPr id="18" name="Picture 17"/>
          <p:cNvPicPr>
            <a:picLocks noChangeAspect="1"/>
          </p:cNvPicPr>
          <p:nvPr/>
        </p:nvPicPr>
        <p:blipFill>
          <a:blip r:embed="rId5"/>
          <a:stretch>
            <a:fillRect/>
          </a:stretch>
        </p:blipFill>
        <p:spPr>
          <a:xfrm>
            <a:off x="5185853" y="2614835"/>
            <a:ext cx="1535219" cy="1240989"/>
          </a:xfrm>
          <a:prstGeom prst="rect">
            <a:avLst/>
          </a:prstGeom>
        </p:spPr>
      </p:pic>
      <p:pic>
        <p:nvPicPr>
          <p:cNvPr id="19" name="Picture 18"/>
          <p:cNvPicPr>
            <a:picLocks noChangeAspect="1"/>
          </p:cNvPicPr>
          <p:nvPr/>
        </p:nvPicPr>
        <p:blipFill>
          <a:blip r:embed="rId5"/>
          <a:stretch>
            <a:fillRect/>
          </a:stretch>
        </p:blipFill>
        <p:spPr>
          <a:xfrm>
            <a:off x="6550043" y="668411"/>
            <a:ext cx="903685" cy="730491"/>
          </a:xfrm>
          <a:prstGeom prst="rect">
            <a:avLst/>
          </a:prstGeom>
        </p:spPr>
      </p:pic>
      <p:pic>
        <p:nvPicPr>
          <p:cNvPr id="29" name="Picture 28"/>
          <p:cNvPicPr>
            <a:picLocks noChangeAspect="1"/>
          </p:cNvPicPr>
          <p:nvPr/>
        </p:nvPicPr>
        <p:blipFill>
          <a:blip r:embed="rId6"/>
          <a:stretch>
            <a:fillRect/>
          </a:stretch>
        </p:blipFill>
        <p:spPr>
          <a:xfrm>
            <a:off x="4704802" y="413440"/>
            <a:ext cx="1594389" cy="967167"/>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4580" y="592041"/>
            <a:ext cx="765254" cy="820121"/>
          </a:xfrm>
          <a:prstGeom prst="rect">
            <a:avLst/>
          </a:prstGeom>
        </p:spPr>
      </p:pic>
      <p:pic>
        <p:nvPicPr>
          <p:cNvPr id="31" name="Picture 30"/>
          <p:cNvPicPr>
            <a:picLocks noChangeAspect="1"/>
          </p:cNvPicPr>
          <p:nvPr/>
        </p:nvPicPr>
        <p:blipFill>
          <a:blip r:embed="rId6"/>
          <a:stretch>
            <a:fillRect/>
          </a:stretch>
        </p:blipFill>
        <p:spPr>
          <a:xfrm>
            <a:off x="7515070" y="2751745"/>
            <a:ext cx="1594389" cy="967167"/>
          </a:xfrm>
          <a:prstGeom prst="rect">
            <a:avLst/>
          </a:prstGeom>
        </p:spPr>
      </p:pic>
      <p:pic>
        <p:nvPicPr>
          <p:cNvPr id="17" name="Picture 16">
            <a:hlinkClick r:id="rId8" action="ppaction://hlinksldjump"/>
          </p:cNvPr>
          <p:cNvPicPr>
            <a:picLocks noChangeAspect="1"/>
          </p:cNvPicPr>
          <p:nvPr/>
        </p:nvPicPr>
        <p:blipFill>
          <a:blip r:embed="rId9"/>
          <a:stretch>
            <a:fillRect/>
          </a:stretch>
        </p:blipFill>
        <p:spPr>
          <a:xfrm>
            <a:off x="1946363" y="4426065"/>
            <a:ext cx="2182368" cy="2162569"/>
          </a:xfrm>
          <a:prstGeom prst="rect">
            <a:avLst/>
          </a:prstGeom>
        </p:spPr>
      </p:pic>
      <p:pic>
        <p:nvPicPr>
          <p:cNvPr id="20" name="Picture 19">
            <a:hlinkClick r:id="rId10" action="ppaction://hlinksldjump"/>
          </p:cNvPr>
          <p:cNvPicPr>
            <a:picLocks noChangeAspect="1"/>
          </p:cNvPicPr>
          <p:nvPr/>
        </p:nvPicPr>
        <p:blipFill>
          <a:blip r:embed="rId11"/>
          <a:stretch>
            <a:fillRect/>
          </a:stretch>
        </p:blipFill>
        <p:spPr>
          <a:xfrm>
            <a:off x="4888671" y="4472599"/>
            <a:ext cx="2221017" cy="2162569"/>
          </a:xfrm>
          <a:prstGeom prst="rect">
            <a:avLst/>
          </a:prstGeom>
        </p:spPr>
      </p:pic>
      <p:pic>
        <p:nvPicPr>
          <p:cNvPr id="22" name="Picture 21">
            <a:hlinkClick r:id="rId8" action="ppaction://hlinksldjump"/>
          </p:cNvPr>
          <p:cNvPicPr>
            <a:picLocks noChangeAspect="1"/>
          </p:cNvPicPr>
          <p:nvPr/>
        </p:nvPicPr>
        <p:blipFill>
          <a:blip r:embed="rId12"/>
          <a:stretch>
            <a:fillRect/>
          </a:stretch>
        </p:blipFill>
        <p:spPr>
          <a:xfrm>
            <a:off x="7778190" y="4475061"/>
            <a:ext cx="2192268" cy="2162569"/>
          </a:xfrm>
          <a:prstGeom prst="rect">
            <a:avLst/>
          </a:prstGeom>
        </p:spPr>
      </p:pic>
      <p:sp>
        <p:nvSpPr>
          <p:cNvPr id="4" name="Rectangle 3"/>
          <p:cNvSpPr/>
          <p:nvPr/>
        </p:nvSpPr>
        <p:spPr>
          <a:xfrm>
            <a:off x="3871929" y="6373558"/>
            <a:ext cx="256802" cy="261610"/>
          </a:xfrm>
          <a:prstGeom prst="rect">
            <a:avLst/>
          </a:prstGeom>
        </p:spPr>
        <p:txBody>
          <a:bodyPr wrap="none">
            <a:spAutoFit/>
          </a:bodyPr>
          <a:lstStyle/>
          <a:p>
            <a:pPr lvl="0"/>
            <a:r>
              <a:rPr lang="en-US" sz="1100" b="1" dirty="0">
                <a:solidFill>
                  <a:prstClr val="black"/>
                </a:solidFill>
              </a:rPr>
              <a:t>5</a:t>
            </a:r>
            <a:endParaRPr lang="en-US" dirty="0">
              <a:solidFill>
                <a:prstClr val="black"/>
              </a:solidFill>
            </a:endParaRPr>
          </a:p>
        </p:txBody>
      </p:sp>
      <p:sp>
        <p:nvSpPr>
          <p:cNvPr id="6" name="Rectangle 5"/>
          <p:cNvSpPr/>
          <p:nvPr/>
        </p:nvSpPr>
        <p:spPr>
          <a:xfrm>
            <a:off x="6852886" y="6388106"/>
            <a:ext cx="256802" cy="261610"/>
          </a:xfrm>
          <a:prstGeom prst="rect">
            <a:avLst/>
          </a:prstGeom>
        </p:spPr>
        <p:txBody>
          <a:bodyPr wrap="none">
            <a:spAutoFit/>
          </a:bodyPr>
          <a:lstStyle/>
          <a:p>
            <a:pPr lvl="0"/>
            <a:r>
              <a:rPr lang="en-US" sz="1100" b="1" dirty="0">
                <a:solidFill>
                  <a:prstClr val="black"/>
                </a:solidFill>
              </a:rPr>
              <a:t>5</a:t>
            </a:r>
            <a:endParaRPr lang="en-US" dirty="0">
              <a:solidFill>
                <a:prstClr val="black"/>
              </a:solidFill>
            </a:endParaRPr>
          </a:p>
        </p:txBody>
      </p:sp>
      <p:sp>
        <p:nvSpPr>
          <p:cNvPr id="7" name="Rectangle 6"/>
          <p:cNvSpPr/>
          <p:nvPr/>
        </p:nvSpPr>
        <p:spPr>
          <a:xfrm>
            <a:off x="9713656" y="6373558"/>
            <a:ext cx="256802" cy="261610"/>
          </a:xfrm>
          <a:prstGeom prst="rect">
            <a:avLst/>
          </a:prstGeom>
        </p:spPr>
        <p:txBody>
          <a:bodyPr wrap="none">
            <a:spAutoFit/>
          </a:bodyPr>
          <a:lstStyle/>
          <a:p>
            <a:pPr lvl="0"/>
            <a:r>
              <a:rPr lang="en-US" sz="1100" b="1" dirty="0">
                <a:solidFill>
                  <a:prstClr val="black"/>
                </a:solidFill>
              </a:rPr>
              <a:t>5</a:t>
            </a:r>
            <a:endParaRPr lang="en-US" dirty="0">
              <a:solidFill>
                <a:prstClr val="black"/>
              </a:solidFill>
            </a:endParaRPr>
          </a:p>
        </p:txBody>
      </p:sp>
    </p:spTree>
    <p:extLst>
      <p:ext uri="{BB962C8B-B14F-4D97-AF65-F5344CB8AC3E}">
        <p14:creationId xmlns:p14="http://schemas.microsoft.com/office/powerpoint/2010/main" val="102945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42478661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31303391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752755" y="2147502"/>
            <a:ext cx="1071768" cy="461665"/>
          </a:xfrm>
          <a:prstGeom prst="rect">
            <a:avLst/>
          </a:prstGeom>
          <a:noFill/>
        </p:spPr>
        <p:txBody>
          <a:bodyPr wrap="none" rtlCol="0">
            <a:spAutoFit/>
          </a:bodyPr>
          <a:lstStyle/>
          <a:p>
            <a:pPr algn="ctr"/>
            <a:r>
              <a:rPr lang="en-US" sz="2400" dirty="0"/>
              <a:t>second</a:t>
            </a:r>
            <a:endParaRPr lang="en-US" sz="2000" dirty="0"/>
          </a:p>
        </p:txBody>
      </p:sp>
      <p:sp>
        <p:nvSpPr>
          <p:cNvPr id="23" name="TextBox 22"/>
          <p:cNvSpPr txBox="1"/>
          <p:nvPr/>
        </p:nvSpPr>
        <p:spPr>
          <a:xfrm>
            <a:off x="5429119" y="2209022"/>
            <a:ext cx="1048685" cy="461665"/>
          </a:xfrm>
          <a:prstGeom prst="rect">
            <a:avLst/>
          </a:prstGeom>
          <a:noFill/>
        </p:spPr>
        <p:txBody>
          <a:bodyPr wrap="none" rtlCol="0">
            <a:spAutoFit/>
          </a:bodyPr>
          <a:lstStyle/>
          <a:p>
            <a:r>
              <a:rPr lang="en-US" sz="2400" dirty="0"/>
              <a:t>helped</a:t>
            </a:r>
          </a:p>
        </p:txBody>
      </p:sp>
      <p:sp>
        <p:nvSpPr>
          <p:cNvPr id="14" name="TextBox 6"/>
          <p:cNvSpPr txBox="1"/>
          <p:nvPr/>
        </p:nvSpPr>
        <p:spPr>
          <a:xfrm>
            <a:off x="10890413" y="17519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6</a:t>
            </a:r>
          </a:p>
          <a:p>
            <a:r>
              <a:rPr lang="en-US" dirty="0"/>
              <a:t>Level 1</a:t>
            </a:r>
          </a:p>
        </p:txBody>
      </p:sp>
      <p:sp>
        <p:nvSpPr>
          <p:cNvPr id="5" name="Rectangle 4"/>
          <p:cNvSpPr/>
          <p:nvPr/>
        </p:nvSpPr>
        <p:spPr>
          <a:xfrm>
            <a:off x="2705100" y="1285222"/>
            <a:ext cx="6941820" cy="707886"/>
          </a:xfrm>
          <a:prstGeom prst="rect">
            <a:avLst/>
          </a:prstGeom>
        </p:spPr>
        <p:txBody>
          <a:bodyPr wrap="square">
            <a:spAutoFit/>
          </a:bodyPr>
          <a:lstStyle/>
          <a:p>
            <a:pPr lvl="0"/>
            <a:r>
              <a:rPr lang="en-US" sz="4000" dirty="0">
                <a:solidFill>
                  <a:prstClr val="black"/>
                </a:solidFill>
              </a:rPr>
              <a:t>Who was second to help duck?</a:t>
            </a:r>
          </a:p>
        </p:txBody>
      </p:sp>
      <p:pic>
        <p:nvPicPr>
          <p:cNvPr id="15" name="Picture 14"/>
          <p:cNvPicPr>
            <a:picLocks noChangeAspect="1"/>
          </p:cNvPicPr>
          <p:nvPr/>
        </p:nvPicPr>
        <p:blipFill>
          <a:blip r:embed="rId3"/>
          <a:stretch>
            <a:fillRect/>
          </a:stretch>
        </p:blipFill>
        <p:spPr>
          <a:xfrm>
            <a:off x="2683846" y="647407"/>
            <a:ext cx="762068" cy="734255"/>
          </a:xfrm>
          <a:prstGeom prst="rect">
            <a:avLst/>
          </a:prstGeom>
        </p:spPr>
      </p:pic>
      <p:pic>
        <p:nvPicPr>
          <p:cNvPr id="16" name="Picture 15"/>
          <p:cNvPicPr>
            <a:picLocks noChangeAspect="1"/>
          </p:cNvPicPr>
          <p:nvPr/>
        </p:nvPicPr>
        <p:blipFill>
          <a:blip r:embed="rId4"/>
          <a:stretch>
            <a:fillRect/>
          </a:stretch>
        </p:blipFill>
        <p:spPr>
          <a:xfrm>
            <a:off x="3445914" y="620888"/>
            <a:ext cx="869092" cy="757010"/>
          </a:xfrm>
          <a:prstGeom prst="rect">
            <a:avLst/>
          </a:prstGeom>
        </p:spPr>
      </p:pic>
      <p:pic>
        <p:nvPicPr>
          <p:cNvPr id="18" name="Picture 17"/>
          <p:cNvPicPr>
            <a:picLocks noChangeAspect="1"/>
          </p:cNvPicPr>
          <p:nvPr/>
        </p:nvPicPr>
        <p:blipFill>
          <a:blip r:embed="rId5"/>
          <a:stretch>
            <a:fillRect/>
          </a:stretch>
        </p:blipFill>
        <p:spPr>
          <a:xfrm>
            <a:off x="5185850" y="2581506"/>
            <a:ext cx="1535219" cy="1240989"/>
          </a:xfrm>
          <a:prstGeom prst="rect">
            <a:avLst/>
          </a:prstGeom>
        </p:spPr>
      </p:pic>
      <p:pic>
        <p:nvPicPr>
          <p:cNvPr id="19" name="Picture 18"/>
          <p:cNvPicPr>
            <a:picLocks noChangeAspect="1"/>
          </p:cNvPicPr>
          <p:nvPr/>
        </p:nvPicPr>
        <p:blipFill>
          <a:blip r:embed="rId5"/>
          <a:stretch>
            <a:fillRect/>
          </a:stretch>
        </p:blipFill>
        <p:spPr>
          <a:xfrm>
            <a:off x="6849070" y="686437"/>
            <a:ext cx="903685" cy="730491"/>
          </a:xfrm>
          <a:prstGeom prst="rect">
            <a:avLst/>
          </a:prstGeom>
        </p:spPr>
      </p:pic>
      <p:pic>
        <p:nvPicPr>
          <p:cNvPr id="20" name="Picture 19"/>
          <p:cNvPicPr>
            <a:picLocks noChangeAspect="1"/>
          </p:cNvPicPr>
          <p:nvPr/>
        </p:nvPicPr>
        <p:blipFill>
          <a:blip r:embed="rId6"/>
          <a:stretch>
            <a:fillRect/>
          </a:stretch>
        </p:blipFill>
        <p:spPr>
          <a:xfrm>
            <a:off x="4958776" y="663495"/>
            <a:ext cx="1291898" cy="782039"/>
          </a:xfrm>
          <a:prstGeom prst="rect">
            <a:avLst/>
          </a:prstGeom>
        </p:spPr>
      </p:pic>
      <p:pic>
        <p:nvPicPr>
          <p:cNvPr id="28" name="Picture 27"/>
          <p:cNvPicPr>
            <a:picLocks noChangeAspect="1"/>
          </p:cNvPicPr>
          <p:nvPr/>
        </p:nvPicPr>
        <p:blipFill>
          <a:blip r:embed="rId6"/>
          <a:stretch>
            <a:fillRect/>
          </a:stretch>
        </p:blipFill>
        <p:spPr>
          <a:xfrm>
            <a:off x="7443555" y="2723765"/>
            <a:ext cx="1690167" cy="102312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9491" y="620888"/>
            <a:ext cx="765254" cy="820121"/>
          </a:xfrm>
          <a:prstGeom prst="rect">
            <a:avLst/>
          </a:prstGeom>
        </p:spPr>
      </p:pic>
      <p:pic>
        <p:nvPicPr>
          <p:cNvPr id="22" name="Picture 21">
            <a:hlinkClick r:id="rId8" action="ppaction://hlinksldjump"/>
          </p:cNvPr>
          <p:cNvPicPr>
            <a:picLocks noChangeAspect="1"/>
          </p:cNvPicPr>
          <p:nvPr/>
        </p:nvPicPr>
        <p:blipFill>
          <a:blip r:embed="rId9"/>
          <a:stretch>
            <a:fillRect/>
          </a:stretch>
        </p:blipFill>
        <p:spPr>
          <a:xfrm>
            <a:off x="1901119" y="4487102"/>
            <a:ext cx="2182368" cy="2162569"/>
          </a:xfrm>
          <a:prstGeom prst="rect">
            <a:avLst/>
          </a:prstGeom>
        </p:spPr>
      </p:pic>
      <p:pic>
        <p:nvPicPr>
          <p:cNvPr id="24" name="Picture 23">
            <a:hlinkClick r:id="rId8" action="ppaction://hlinksldjump"/>
          </p:cNvPr>
          <p:cNvPicPr>
            <a:picLocks noChangeAspect="1"/>
          </p:cNvPicPr>
          <p:nvPr/>
        </p:nvPicPr>
        <p:blipFill>
          <a:blip r:embed="rId10"/>
          <a:stretch>
            <a:fillRect/>
          </a:stretch>
        </p:blipFill>
        <p:spPr>
          <a:xfrm>
            <a:off x="4842952" y="4506010"/>
            <a:ext cx="2221017" cy="2162569"/>
          </a:xfrm>
          <a:prstGeom prst="rect">
            <a:avLst/>
          </a:prstGeom>
        </p:spPr>
      </p:pic>
      <p:pic>
        <p:nvPicPr>
          <p:cNvPr id="25" name="Picture 24">
            <a:hlinkClick r:id="rId11" action="ppaction://hlinksldjump"/>
          </p:cNvPr>
          <p:cNvPicPr>
            <a:picLocks noChangeAspect="1"/>
          </p:cNvPicPr>
          <p:nvPr/>
        </p:nvPicPr>
        <p:blipFill>
          <a:blip r:embed="rId12"/>
          <a:stretch>
            <a:fillRect/>
          </a:stretch>
        </p:blipFill>
        <p:spPr>
          <a:xfrm>
            <a:off x="7728389" y="4477549"/>
            <a:ext cx="2192268" cy="2162569"/>
          </a:xfrm>
          <a:prstGeom prst="rect">
            <a:avLst/>
          </a:prstGeom>
        </p:spPr>
      </p:pic>
      <p:sp>
        <p:nvSpPr>
          <p:cNvPr id="4" name="Rectangle 3"/>
          <p:cNvSpPr/>
          <p:nvPr/>
        </p:nvSpPr>
        <p:spPr>
          <a:xfrm>
            <a:off x="3826685" y="6406969"/>
            <a:ext cx="256802" cy="261610"/>
          </a:xfrm>
          <a:prstGeom prst="rect">
            <a:avLst/>
          </a:prstGeom>
        </p:spPr>
        <p:txBody>
          <a:bodyPr wrap="none">
            <a:spAutoFit/>
          </a:bodyPr>
          <a:lstStyle/>
          <a:p>
            <a:pPr lvl="0"/>
            <a:r>
              <a:rPr lang="en-US" sz="1100" b="1" dirty="0">
                <a:solidFill>
                  <a:prstClr val="black"/>
                </a:solidFill>
              </a:rPr>
              <a:t>6</a:t>
            </a:r>
            <a:endParaRPr lang="en-US" dirty="0">
              <a:solidFill>
                <a:prstClr val="black"/>
              </a:solidFill>
            </a:endParaRPr>
          </a:p>
        </p:txBody>
      </p:sp>
      <p:sp>
        <p:nvSpPr>
          <p:cNvPr id="6" name="Rectangle 5"/>
          <p:cNvSpPr/>
          <p:nvPr/>
        </p:nvSpPr>
        <p:spPr>
          <a:xfrm>
            <a:off x="6849070" y="6443327"/>
            <a:ext cx="256802" cy="261610"/>
          </a:xfrm>
          <a:prstGeom prst="rect">
            <a:avLst/>
          </a:prstGeom>
        </p:spPr>
        <p:txBody>
          <a:bodyPr wrap="none">
            <a:spAutoFit/>
          </a:bodyPr>
          <a:lstStyle/>
          <a:p>
            <a:pPr lvl="0"/>
            <a:r>
              <a:rPr lang="en-US" sz="1100" b="1" dirty="0">
                <a:solidFill>
                  <a:prstClr val="black"/>
                </a:solidFill>
              </a:rPr>
              <a:t>6</a:t>
            </a:r>
            <a:endParaRPr lang="en-US" dirty="0">
              <a:solidFill>
                <a:prstClr val="black"/>
              </a:solidFill>
            </a:endParaRPr>
          </a:p>
        </p:txBody>
      </p:sp>
      <p:sp>
        <p:nvSpPr>
          <p:cNvPr id="7" name="Rectangle 6"/>
          <p:cNvSpPr/>
          <p:nvPr/>
        </p:nvSpPr>
        <p:spPr>
          <a:xfrm>
            <a:off x="9701151" y="6375067"/>
            <a:ext cx="256802" cy="261610"/>
          </a:xfrm>
          <a:prstGeom prst="rect">
            <a:avLst/>
          </a:prstGeom>
        </p:spPr>
        <p:txBody>
          <a:bodyPr wrap="none">
            <a:spAutoFit/>
          </a:bodyPr>
          <a:lstStyle/>
          <a:p>
            <a:pPr lvl="0"/>
            <a:r>
              <a:rPr lang="en-US" sz="1100" b="1" dirty="0">
                <a:solidFill>
                  <a:prstClr val="black"/>
                </a:solidFill>
              </a:rPr>
              <a:t>6</a:t>
            </a:r>
            <a:endParaRPr lang="en-US" dirty="0">
              <a:solidFill>
                <a:prstClr val="black"/>
              </a:solidFill>
            </a:endParaRPr>
          </a:p>
        </p:txBody>
      </p:sp>
    </p:spTree>
    <p:extLst>
      <p:ext uri="{BB962C8B-B14F-4D97-AF65-F5344CB8AC3E}">
        <p14:creationId xmlns:p14="http://schemas.microsoft.com/office/powerpoint/2010/main" val="26219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50810755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58874728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6713" y="1305125"/>
            <a:ext cx="7658571" cy="646331"/>
          </a:xfrm>
          <a:prstGeom prst="rect">
            <a:avLst/>
          </a:prstGeom>
        </p:spPr>
        <p:txBody>
          <a:bodyPr wrap="none">
            <a:spAutoFit/>
          </a:bodyPr>
          <a:lstStyle/>
          <a:p>
            <a:r>
              <a:rPr lang="en-US" sz="3600" dirty="0"/>
              <a:t>Who is the main character in the story?</a:t>
            </a:r>
          </a:p>
        </p:txBody>
      </p:sp>
      <p:pic>
        <p:nvPicPr>
          <p:cNvPr id="10" name="Picture 9"/>
          <p:cNvPicPr>
            <a:picLocks noChangeAspect="1"/>
          </p:cNvPicPr>
          <p:nvPr/>
        </p:nvPicPr>
        <p:blipFill>
          <a:blip r:embed="rId2"/>
          <a:stretch>
            <a:fillRect/>
          </a:stretch>
        </p:blipFill>
        <p:spPr>
          <a:xfrm>
            <a:off x="8322174" y="540291"/>
            <a:ext cx="1069308" cy="861387"/>
          </a:xfrm>
          <a:prstGeom prst="rect">
            <a:avLst/>
          </a:prstGeom>
        </p:spPr>
      </p:pic>
      <p:pic>
        <p:nvPicPr>
          <p:cNvPr id="17" name="Picture 16"/>
          <p:cNvPicPr>
            <a:picLocks noChangeAspect="1"/>
          </p:cNvPicPr>
          <p:nvPr/>
        </p:nvPicPr>
        <p:blipFill>
          <a:blip r:embed="rId3"/>
          <a:stretch>
            <a:fillRect/>
          </a:stretch>
        </p:blipFill>
        <p:spPr>
          <a:xfrm>
            <a:off x="2364807" y="475080"/>
            <a:ext cx="1094034" cy="952943"/>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551182" y="1916287"/>
            <a:ext cx="6804563" cy="2191299"/>
          </a:xfrm>
          <a:prstGeom prst="rect">
            <a:avLst/>
          </a:prstGeom>
        </p:spPr>
      </p:pic>
      <p:sp>
        <p:nvSpPr>
          <p:cNvPr id="21" name="TextBox 20"/>
          <p:cNvSpPr txBox="1"/>
          <p:nvPr/>
        </p:nvSpPr>
        <p:spPr>
          <a:xfrm>
            <a:off x="3062330" y="2093059"/>
            <a:ext cx="1362873" cy="830997"/>
          </a:xfrm>
          <a:prstGeom prst="rect">
            <a:avLst/>
          </a:prstGeom>
          <a:noFill/>
        </p:spPr>
        <p:txBody>
          <a:bodyPr wrap="none" rtlCol="0">
            <a:spAutoFit/>
          </a:bodyPr>
          <a:lstStyle/>
          <a:p>
            <a:pPr algn="ctr"/>
            <a:r>
              <a:rPr lang="en-US" sz="2400" dirty="0"/>
              <a:t>Main </a:t>
            </a:r>
          </a:p>
          <a:p>
            <a:pPr algn="ctr"/>
            <a:r>
              <a:rPr lang="en-US" sz="2400" dirty="0"/>
              <a:t>character</a:t>
            </a:r>
            <a:endParaRPr lang="en-US" sz="2000" dirty="0"/>
          </a:p>
        </p:txBody>
      </p:sp>
      <p:sp>
        <p:nvSpPr>
          <p:cNvPr id="23" name="TextBox 22"/>
          <p:cNvSpPr txBox="1"/>
          <p:nvPr/>
        </p:nvSpPr>
        <p:spPr>
          <a:xfrm>
            <a:off x="5765752" y="2207389"/>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5"/>
          <a:stretch>
            <a:fillRect/>
          </a:stretch>
        </p:blipFill>
        <p:spPr>
          <a:xfrm>
            <a:off x="5278200" y="2699052"/>
            <a:ext cx="1466290" cy="1232665"/>
          </a:xfrm>
          <a:prstGeom prst="rect">
            <a:avLst/>
          </a:prstGeom>
        </p:spPr>
      </p:pic>
      <p:pic>
        <p:nvPicPr>
          <p:cNvPr id="4" name="Picture 3"/>
          <p:cNvPicPr>
            <a:picLocks noChangeAspect="1"/>
          </p:cNvPicPr>
          <p:nvPr/>
        </p:nvPicPr>
        <p:blipFill>
          <a:blip r:embed="rId6"/>
          <a:stretch>
            <a:fillRect/>
          </a:stretch>
        </p:blipFill>
        <p:spPr>
          <a:xfrm>
            <a:off x="5390927" y="509362"/>
            <a:ext cx="916380" cy="882935"/>
          </a:xfrm>
          <a:prstGeom prst="rect">
            <a:avLst/>
          </a:prstGeom>
        </p:spPr>
      </p:pic>
      <p:pic>
        <p:nvPicPr>
          <p:cNvPr id="13" name="Picture 12"/>
          <p:cNvPicPr>
            <a:picLocks noChangeAspect="1"/>
          </p:cNvPicPr>
          <p:nvPr/>
        </p:nvPicPr>
        <p:blipFill>
          <a:blip r:embed="rId6"/>
          <a:stretch>
            <a:fillRect/>
          </a:stretch>
        </p:blipFill>
        <p:spPr>
          <a:xfrm>
            <a:off x="3238252" y="2869237"/>
            <a:ext cx="1019786" cy="982567"/>
          </a:xfrm>
          <a:prstGeom prst="rect">
            <a:avLst/>
          </a:prstGeom>
        </p:spPr>
      </p:pic>
      <p:sp>
        <p:nvSpPr>
          <p:cNvPr id="14" name="TextBox 6"/>
          <p:cNvSpPr txBox="1"/>
          <p:nvPr/>
        </p:nvSpPr>
        <p:spPr>
          <a:xfrm>
            <a:off x="10890413" y="17519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a:t>
            </a:r>
          </a:p>
          <a:p>
            <a:r>
              <a:rPr lang="en-US" dirty="0"/>
              <a:t>Level 1</a:t>
            </a:r>
          </a:p>
        </p:txBody>
      </p:sp>
      <p:pic>
        <p:nvPicPr>
          <p:cNvPr id="15" name="Picture 14"/>
          <p:cNvPicPr>
            <a:picLocks noChangeAspect="1"/>
          </p:cNvPicPr>
          <p:nvPr/>
        </p:nvPicPr>
        <p:blipFill>
          <a:blip r:embed="rId7"/>
          <a:stretch>
            <a:fillRect/>
          </a:stretch>
        </p:blipFill>
        <p:spPr>
          <a:xfrm>
            <a:off x="1731664" y="4512779"/>
            <a:ext cx="2199171" cy="2184665"/>
          </a:xfrm>
          <a:prstGeom prst="rect">
            <a:avLst/>
          </a:prstGeom>
        </p:spPr>
      </p:pic>
      <p:pic>
        <p:nvPicPr>
          <p:cNvPr id="16" name="Picture 15"/>
          <p:cNvPicPr>
            <a:picLocks noChangeAspect="1"/>
          </p:cNvPicPr>
          <p:nvPr/>
        </p:nvPicPr>
        <p:blipFill>
          <a:blip r:embed="rId7"/>
          <a:stretch>
            <a:fillRect/>
          </a:stretch>
        </p:blipFill>
        <p:spPr>
          <a:xfrm>
            <a:off x="4899571" y="4522222"/>
            <a:ext cx="2189639" cy="2184665"/>
          </a:xfrm>
          <a:prstGeom prst="rect">
            <a:avLst/>
          </a:prstGeom>
        </p:spPr>
      </p:pic>
      <p:pic>
        <p:nvPicPr>
          <p:cNvPr id="18" name="Picture 17"/>
          <p:cNvPicPr>
            <a:picLocks noChangeAspect="1"/>
          </p:cNvPicPr>
          <p:nvPr/>
        </p:nvPicPr>
        <p:blipFill>
          <a:blip r:embed="rId7"/>
          <a:stretch>
            <a:fillRect/>
          </a:stretch>
        </p:blipFill>
        <p:spPr>
          <a:xfrm>
            <a:off x="8094713" y="4522222"/>
            <a:ext cx="2189639" cy="2184665"/>
          </a:xfrm>
          <a:prstGeom prst="rect">
            <a:avLst/>
          </a:prstGeom>
        </p:spPr>
      </p:pic>
      <p:pic>
        <p:nvPicPr>
          <p:cNvPr id="19" name="Picture 18">
            <a:hlinkClick r:id="rId8" action="ppaction://hlinksldjump"/>
          </p:cNvPr>
          <p:cNvPicPr>
            <a:picLocks noChangeAspect="1"/>
          </p:cNvPicPr>
          <p:nvPr/>
        </p:nvPicPr>
        <p:blipFill>
          <a:blip r:embed="rId9"/>
          <a:stretch>
            <a:fillRect/>
          </a:stretch>
        </p:blipFill>
        <p:spPr>
          <a:xfrm>
            <a:off x="2165106" y="5161495"/>
            <a:ext cx="1293735" cy="1298635"/>
          </a:xfrm>
          <a:prstGeom prst="rect">
            <a:avLst/>
          </a:prstGeom>
        </p:spPr>
      </p:pic>
      <p:pic>
        <p:nvPicPr>
          <p:cNvPr id="20" name="Picture 19">
            <a:hlinkClick r:id="rId8"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9690" y="5199658"/>
            <a:ext cx="1426167" cy="1183718"/>
          </a:xfrm>
          <a:prstGeom prst="rect">
            <a:avLst/>
          </a:prstGeom>
        </p:spPr>
      </p:pic>
      <p:pic>
        <p:nvPicPr>
          <p:cNvPr id="22" name="Picture 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70355" y="5202141"/>
            <a:ext cx="1038353" cy="1215525"/>
          </a:xfrm>
          <a:prstGeom prst="rect">
            <a:avLst/>
          </a:prstGeom>
        </p:spPr>
      </p:pic>
      <p:sp>
        <p:nvSpPr>
          <p:cNvPr id="25" name="Rectangle 24"/>
          <p:cNvSpPr/>
          <p:nvPr/>
        </p:nvSpPr>
        <p:spPr>
          <a:xfrm>
            <a:off x="2260144" y="4676244"/>
            <a:ext cx="1167307" cy="461665"/>
          </a:xfrm>
          <a:prstGeom prst="rect">
            <a:avLst/>
          </a:prstGeom>
        </p:spPr>
        <p:txBody>
          <a:bodyPr wrap="none">
            <a:spAutoFit/>
          </a:bodyPr>
          <a:lstStyle/>
          <a:p>
            <a:r>
              <a:rPr lang="en-US" sz="2400" dirty="0"/>
              <a:t>old lady</a:t>
            </a:r>
          </a:p>
        </p:txBody>
      </p:sp>
      <p:sp>
        <p:nvSpPr>
          <p:cNvPr id="26" name="Rectangle 25"/>
          <p:cNvSpPr/>
          <p:nvPr/>
        </p:nvSpPr>
        <p:spPr>
          <a:xfrm>
            <a:off x="5650449" y="4679599"/>
            <a:ext cx="687881" cy="461665"/>
          </a:xfrm>
          <a:prstGeom prst="rect">
            <a:avLst/>
          </a:prstGeom>
        </p:spPr>
        <p:txBody>
          <a:bodyPr wrap="none">
            <a:spAutoFit/>
          </a:bodyPr>
          <a:lstStyle/>
          <a:p>
            <a:r>
              <a:rPr lang="en-US" sz="2400" dirty="0"/>
              <a:t>frog</a:t>
            </a:r>
          </a:p>
        </p:txBody>
      </p:sp>
      <p:sp>
        <p:nvSpPr>
          <p:cNvPr id="27" name="Rectangle 26"/>
          <p:cNvSpPr/>
          <p:nvPr/>
        </p:nvSpPr>
        <p:spPr>
          <a:xfrm>
            <a:off x="8775132" y="4699830"/>
            <a:ext cx="777777" cy="461665"/>
          </a:xfrm>
          <a:prstGeom prst="rect">
            <a:avLst/>
          </a:prstGeom>
        </p:spPr>
        <p:txBody>
          <a:bodyPr wrap="none">
            <a:spAutoFit/>
          </a:bodyPr>
          <a:lstStyle/>
          <a:p>
            <a:pPr algn="ctr"/>
            <a:r>
              <a:rPr lang="en-US" sz="2400" dirty="0"/>
              <a:t>duck</a:t>
            </a:r>
          </a:p>
        </p:txBody>
      </p:sp>
      <p:sp>
        <p:nvSpPr>
          <p:cNvPr id="5" name="Rectangle 4"/>
          <p:cNvSpPr/>
          <p:nvPr/>
        </p:nvSpPr>
        <p:spPr>
          <a:xfrm>
            <a:off x="3674033" y="6445277"/>
            <a:ext cx="256802" cy="261610"/>
          </a:xfrm>
          <a:prstGeom prst="rect">
            <a:avLst/>
          </a:prstGeom>
        </p:spPr>
        <p:txBody>
          <a:bodyPr wrap="none">
            <a:spAutoFit/>
          </a:bodyPr>
          <a:lstStyle/>
          <a:p>
            <a:r>
              <a:rPr lang="en-US" sz="1100" b="1" dirty="0">
                <a:solidFill>
                  <a:prstClr val="black"/>
                </a:solidFill>
              </a:rPr>
              <a:t>1</a:t>
            </a:r>
            <a:endParaRPr lang="en-US" dirty="0"/>
          </a:p>
        </p:txBody>
      </p:sp>
      <p:sp>
        <p:nvSpPr>
          <p:cNvPr id="7" name="Rectangle 6"/>
          <p:cNvSpPr/>
          <p:nvPr/>
        </p:nvSpPr>
        <p:spPr>
          <a:xfrm>
            <a:off x="6832408" y="6445277"/>
            <a:ext cx="256802" cy="261610"/>
          </a:xfrm>
          <a:prstGeom prst="rect">
            <a:avLst/>
          </a:prstGeom>
        </p:spPr>
        <p:txBody>
          <a:bodyPr wrap="none">
            <a:spAutoFit/>
          </a:bodyPr>
          <a:lstStyle/>
          <a:p>
            <a:r>
              <a:rPr lang="en-US" sz="1100" b="1" dirty="0">
                <a:solidFill>
                  <a:prstClr val="black"/>
                </a:solidFill>
              </a:rPr>
              <a:t>1</a:t>
            </a:r>
            <a:endParaRPr lang="en-US" dirty="0"/>
          </a:p>
        </p:txBody>
      </p:sp>
      <p:sp>
        <p:nvSpPr>
          <p:cNvPr id="8" name="Rectangle 7"/>
          <p:cNvSpPr/>
          <p:nvPr/>
        </p:nvSpPr>
        <p:spPr>
          <a:xfrm>
            <a:off x="10053952" y="6451758"/>
            <a:ext cx="256802" cy="261610"/>
          </a:xfrm>
          <a:prstGeom prst="rect">
            <a:avLst/>
          </a:prstGeom>
        </p:spPr>
        <p:txBody>
          <a:bodyPr wrap="none">
            <a:spAutoFit/>
          </a:bodyPr>
          <a:lstStyle/>
          <a:p>
            <a:r>
              <a:rPr lang="en-US" sz="1100" b="1" dirty="0">
                <a:solidFill>
                  <a:prstClr val="black"/>
                </a:solidFill>
              </a:rPr>
              <a:t>1</a:t>
            </a:r>
            <a:endParaRPr lang="en-US" dirty="0"/>
          </a:p>
        </p:txBody>
      </p:sp>
      <p:pic>
        <p:nvPicPr>
          <p:cNvPr id="28" name="Picture 27"/>
          <p:cNvPicPr>
            <a:picLocks noChangeAspect="1"/>
          </p:cNvPicPr>
          <p:nvPr/>
        </p:nvPicPr>
        <p:blipFill>
          <a:blip r:embed="rId6"/>
          <a:stretch>
            <a:fillRect/>
          </a:stretch>
        </p:blipFill>
        <p:spPr>
          <a:xfrm>
            <a:off x="8482020" y="821528"/>
            <a:ext cx="386141" cy="372048"/>
          </a:xfrm>
          <a:prstGeom prst="rect">
            <a:avLst/>
          </a:prstGeom>
        </p:spPr>
      </p:pic>
    </p:spTree>
    <p:extLst>
      <p:ext uri="{BB962C8B-B14F-4D97-AF65-F5344CB8AC3E}">
        <p14:creationId xmlns:p14="http://schemas.microsoft.com/office/powerpoint/2010/main" val="124039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872" y="1990539"/>
            <a:ext cx="9326656" cy="707886"/>
          </a:xfrm>
          <a:prstGeom prst="rect">
            <a:avLst/>
          </a:prstGeom>
        </p:spPr>
        <p:txBody>
          <a:bodyPr wrap="none">
            <a:spAutoFit/>
          </a:bodyPr>
          <a:lstStyle/>
          <a:p>
            <a:r>
              <a:rPr lang="en-US" sz="4000" dirty="0"/>
              <a:t>Is there a pig stuck in the muck in the story?</a:t>
            </a:r>
          </a:p>
        </p:txBody>
      </p:sp>
      <p:cxnSp>
        <p:nvCxnSpPr>
          <p:cNvPr id="12" name="Straight Connector 11"/>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10749788" y="177831"/>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7</a:t>
            </a:r>
          </a:p>
          <a:p>
            <a:r>
              <a:rPr lang="en-US" dirty="0"/>
              <a:t>Level 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655" y="862258"/>
            <a:ext cx="1958340" cy="1274648"/>
          </a:xfrm>
          <a:prstGeom prst="rect">
            <a:avLst/>
          </a:prstGeom>
        </p:spPr>
      </p:pic>
      <p:pic>
        <p:nvPicPr>
          <p:cNvPr id="9" name="Picture 8"/>
          <p:cNvPicPr>
            <a:picLocks noChangeAspect="1"/>
          </p:cNvPicPr>
          <p:nvPr/>
        </p:nvPicPr>
        <p:blipFill>
          <a:blip r:embed="rId3"/>
          <a:stretch>
            <a:fillRect/>
          </a:stretch>
        </p:blipFill>
        <p:spPr>
          <a:xfrm>
            <a:off x="8592222" y="1060080"/>
            <a:ext cx="1219499" cy="1035714"/>
          </a:xfrm>
          <a:prstGeom prst="rect">
            <a:avLst/>
          </a:prstGeom>
        </p:spPr>
      </p:pic>
      <p:pic>
        <p:nvPicPr>
          <p:cNvPr id="8" name="Picture 7">
            <a:hlinkClick r:id="rId4" action="ppaction://hlinksldjump"/>
          </p:cNvPr>
          <p:cNvPicPr>
            <a:picLocks noChangeAspect="1"/>
          </p:cNvPicPr>
          <p:nvPr/>
        </p:nvPicPr>
        <p:blipFill>
          <a:blip r:embed="rId5"/>
          <a:stretch>
            <a:fillRect/>
          </a:stretch>
        </p:blipFill>
        <p:spPr>
          <a:xfrm>
            <a:off x="3237349" y="4531086"/>
            <a:ext cx="2166952" cy="2166952"/>
          </a:xfrm>
          <a:prstGeom prst="rect">
            <a:avLst/>
          </a:prstGeom>
        </p:spPr>
      </p:pic>
      <p:pic>
        <p:nvPicPr>
          <p:cNvPr id="13" name="Picture 12">
            <a:hlinkClick r:id="rId6" action="ppaction://hlinksldjump"/>
          </p:cNvPr>
          <p:cNvPicPr>
            <a:picLocks noChangeAspect="1"/>
          </p:cNvPicPr>
          <p:nvPr/>
        </p:nvPicPr>
        <p:blipFill>
          <a:blip r:embed="rId7"/>
          <a:stretch>
            <a:fillRect/>
          </a:stretch>
        </p:blipFill>
        <p:spPr>
          <a:xfrm>
            <a:off x="6627089" y="4534453"/>
            <a:ext cx="2160218" cy="2160218"/>
          </a:xfrm>
          <a:prstGeom prst="rect">
            <a:avLst/>
          </a:prstGeom>
        </p:spPr>
      </p:pic>
      <p:sp>
        <p:nvSpPr>
          <p:cNvPr id="3" name="Rectangle 2"/>
          <p:cNvSpPr/>
          <p:nvPr/>
        </p:nvSpPr>
        <p:spPr>
          <a:xfrm>
            <a:off x="5043193" y="6376675"/>
            <a:ext cx="256802" cy="261610"/>
          </a:xfrm>
          <a:prstGeom prst="rect">
            <a:avLst/>
          </a:prstGeom>
        </p:spPr>
        <p:txBody>
          <a:bodyPr wrap="none">
            <a:spAutoFit/>
          </a:bodyPr>
          <a:lstStyle/>
          <a:p>
            <a:pPr lvl="0"/>
            <a:r>
              <a:rPr lang="en-US" sz="1100" b="1" dirty="0">
                <a:solidFill>
                  <a:prstClr val="black"/>
                </a:solidFill>
              </a:rPr>
              <a:t>7</a:t>
            </a:r>
            <a:endParaRPr lang="en-US" dirty="0">
              <a:solidFill>
                <a:prstClr val="black"/>
              </a:solidFill>
            </a:endParaRPr>
          </a:p>
        </p:txBody>
      </p:sp>
      <p:sp>
        <p:nvSpPr>
          <p:cNvPr id="5" name="Rectangle 4"/>
          <p:cNvSpPr/>
          <p:nvPr/>
        </p:nvSpPr>
        <p:spPr>
          <a:xfrm>
            <a:off x="8463821" y="6376675"/>
            <a:ext cx="256802" cy="261610"/>
          </a:xfrm>
          <a:prstGeom prst="rect">
            <a:avLst/>
          </a:prstGeom>
        </p:spPr>
        <p:txBody>
          <a:bodyPr wrap="none">
            <a:spAutoFit/>
          </a:bodyPr>
          <a:lstStyle/>
          <a:p>
            <a:pPr lvl="0"/>
            <a:r>
              <a:rPr lang="en-US" sz="1100" b="1" dirty="0">
                <a:solidFill>
                  <a:prstClr val="black"/>
                </a:solidFill>
              </a:rPr>
              <a:t>7</a:t>
            </a:r>
            <a:endParaRPr lang="en-US" dirty="0">
              <a:solidFill>
                <a:prstClr val="black"/>
              </a:solidFill>
            </a:endParaRPr>
          </a:p>
        </p:txBody>
      </p:sp>
      <p:pic>
        <p:nvPicPr>
          <p:cNvPr id="14" name="Picture 13"/>
          <p:cNvPicPr>
            <a:picLocks noChangeAspect="1"/>
          </p:cNvPicPr>
          <p:nvPr/>
        </p:nvPicPr>
        <p:blipFill>
          <a:blip r:embed="rId8"/>
          <a:stretch>
            <a:fillRect/>
          </a:stretch>
        </p:blipFill>
        <p:spPr>
          <a:xfrm>
            <a:off x="1213872" y="824162"/>
            <a:ext cx="1628663" cy="1310717"/>
          </a:xfrm>
          <a:prstGeom prst="rect">
            <a:avLst/>
          </a:prstGeom>
        </p:spPr>
      </p:pic>
    </p:spTree>
    <p:extLst>
      <p:ext uri="{BB962C8B-B14F-4D97-AF65-F5344CB8AC3E}">
        <p14:creationId xmlns:p14="http://schemas.microsoft.com/office/powerpoint/2010/main" val="100959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4866088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26114470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734548" y="2147502"/>
            <a:ext cx="1108188" cy="461665"/>
          </a:xfrm>
          <a:prstGeom prst="rect">
            <a:avLst/>
          </a:prstGeom>
          <a:noFill/>
        </p:spPr>
        <p:txBody>
          <a:bodyPr wrap="none" rtlCol="0">
            <a:spAutoFit/>
          </a:bodyPr>
          <a:lstStyle/>
          <a:p>
            <a:pPr algn="ctr"/>
            <a:r>
              <a:rPr lang="en-US" sz="2400" dirty="0"/>
              <a:t>to duck</a:t>
            </a:r>
            <a:endParaRPr lang="en-US" sz="2000" dirty="0"/>
          </a:p>
        </p:txBody>
      </p:sp>
      <p:sp>
        <p:nvSpPr>
          <p:cNvPr id="23" name="TextBox 22"/>
          <p:cNvSpPr txBox="1"/>
          <p:nvPr/>
        </p:nvSpPr>
        <p:spPr>
          <a:xfrm>
            <a:off x="5429119" y="2209022"/>
            <a:ext cx="1143262" cy="461665"/>
          </a:xfrm>
          <a:prstGeom prst="rect">
            <a:avLst/>
          </a:prstGeom>
          <a:noFill/>
        </p:spPr>
        <p:txBody>
          <a:bodyPr wrap="none" rtlCol="0">
            <a:spAutoFit/>
          </a:bodyPr>
          <a:lstStyle/>
          <a:p>
            <a:r>
              <a:rPr lang="en-US" sz="2400" dirty="0"/>
              <a:t>jumped</a:t>
            </a:r>
          </a:p>
        </p:txBody>
      </p:sp>
      <p:sp>
        <p:nvSpPr>
          <p:cNvPr id="14" name="TextBox 6"/>
          <p:cNvSpPr txBox="1"/>
          <p:nvPr/>
        </p:nvSpPr>
        <p:spPr>
          <a:xfrm>
            <a:off x="10890413" y="17519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8</a:t>
            </a:r>
          </a:p>
          <a:p>
            <a:r>
              <a:rPr lang="en-US" dirty="0"/>
              <a:t>Level 1</a:t>
            </a:r>
          </a:p>
        </p:txBody>
      </p:sp>
      <p:sp>
        <p:nvSpPr>
          <p:cNvPr id="5" name="Rectangle 4"/>
          <p:cNvSpPr/>
          <p:nvPr/>
        </p:nvSpPr>
        <p:spPr>
          <a:xfrm>
            <a:off x="3272789" y="1313440"/>
            <a:ext cx="5646420" cy="707886"/>
          </a:xfrm>
          <a:prstGeom prst="rect">
            <a:avLst/>
          </a:prstGeom>
        </p:spPr>
        <p:txBody>
          <a:bodyPr wrap="square">
            <a:spAutoFit/>
          </a:bodyPr>
          <a:lstStyle/>
          <a:p>
            <a:pPr lvl="0"/>
            <a:r>
              <a:rPr lang="en-US" sz="4000" dirty="0">
                <a:solidFill>
                  <a:prstClr val="black"/>
                </a:solidFill>
              </a:rPr>
              <a:t>Who jumped to the duck?</a:t>
            </a:r>
          </a:p>
        </p:txBody>
      </p:sp>
      <p:pic>
        <p:nvPicPr>
          <p:cNvPr id="15" name="Picture 14"/>
          <p:cNvPicPr>
            <a:picLocks noChangeAspect="1"/>
          </p:cNvPicPr>
          <p:nvPr/>
        </p:nvPicPr>
        <p:blipFill>
          <a:blip r:embed="rId3"/>
          <a:stretch>
            <a:fillRect/>
          </a:stretch>
        </p:blipFill>
        <p:spPr>
          <a:xfrm>
            <a:off x="2989894" y="726095"/>
            <a:ext cx="762068" cy="734255"/>
          </a:xfrm>
          <a:prstGeom prst="rect">
            <a:avLst/>
          </a:prstGeom>
        </p:spPr>
      </p:pic>
      <p:pic>
        <p:nvPicPr>
          <p:cNvPr id="16" name="Picture 15"/>
          <p:cNvPicPr>
            <a:picLocks noChangeAspect="1"/>
          </p:cNvPicPr>
          <p:nvPr/>
        </p:nvPicPr>
        <p:blipFill>
          <a:blip r:embed="rId4"/>
          <a:stretch>
            <a:fillRect/>
          </a:stretch>
        </p:blipFill>
        <p:spPr>
          <a:xfrm>
            <a:off x="3732975" y="674923"/>
            <a:ext cx="869092" cy="75701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094" y="611812"/>
            <a:ext cx="765254" cy="820121"/>
          </a:xfrm>
          <a:prstGeom prst="rect">
            <a:avLst/>
          </a:prstGeom>
        </p:spPr>
      </p:pic>
      <p:pic>
        <p:nvPicPr>
          <p:cNvPr id="22" name="Picture 21"/>
          <p:cNvPicPr>
            <a:picLocks noChangeAspect="1"/>
          </p:cNvPicPr>
          <p:nvPr/>
        </p:nvPicPr>
        <p:blipFill>
          <a:blip r:embed="rId6"/>
          <a:stretch>
            <a:fillRect/>
          </a:stretch>
        </p:blipFill>
        <p:spPr>
          <a:xfrm>
            <a:off x="5323674" y="525518"/>
            <a:ext cx="600075" cy="950966"/>
          </a:xfrm>
          <a:prstGeom prst="rect">
            <a:avLst/>
          </a:prstGeom>
        </p:spPr>
      </p:pic>
      <p:pic>
        <p:nvPicPr>
          <p:cNvPr id="24" name="Picture 23"/>
          <p:cNvPicPr>
            <a:picLocks noChangeAspect="1"/>
          </p:cNvPicPr>
          <p:nvPr/>
        </p:nvPicPr>
        <p:blipFill>
          <a:blip r:embed="rId6"/>
          <a:stretch>
            <a:fillRect/>
          </a:stretch>
        </p:blipFill>
        <p:spPr>
          <a:xfrm>
            <a:off x="5550555" y="2615592"/>
            <a:ext cx="805816" cy="1277013"/>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5468" y="2687020"/>
            <a:ext cx="1035759" cy="1110021"/>
          </a:xfrm>
          <a:prstGeom prst="rect">
            <a:avLst/>
          </a:prstGeom>
        </p:spPr>
      </p:pic>
      <p:pic>
        <p:nvPicPr>
          <p:cNvPr id="18" name="Picture 17">
            <a:hlinkClick r:id="rId7" action="ppaction://hlinksldjump"/>
          </p:cNvPr>
          <p:cNvPicPr>
            <a:picLocks noChangeAspect="1"/>
          </p:cNvPicPr>
          <p:nvPr/>
        </p:nvPicPr>
        <p:blipFill>
          <a:blip r:embed="rId8"/>
          <a:stretch>
            <a:fillRect/>
          </a:stretch>
        </p:blipFill>
        <p:spPr>
          <a:xfrm>
            <a:off x="1924288" y="4498198"/>
            <a:ext cx="2182368" cy="2162569"/>
          </a:xfrm>
          <a:prstGeom prst="rect">
            <a:avLst/>
          </a:prstGeom>
        </p:spPr>
      </p:pic>
      <p:pic>
        <p:nvPicPr>
          <p:cNvPr id="19" name="Picture 18"/>
          <p:cNvPicPr>
            <a:picLocks noChangeAspect="1"/>
          </p:cNvPicPr>
          <p:nvPr/>
        </p:nvPicPr>
        <p:blipFill>
          <a:blip r:embed="rId9"/>
          <a:stretch>
            <a:fillRect/>
          </a:stretch>
        </p:blipFill>
        <p:spPr>
          <a:xfrm>
            <a:off x="4904616" y="4485621"/>
            <a:ext cx="2192268" cy="2192268"/>
          </a:xfrm>
          <a:prstGeom prst="rect">
            <a:avLst/>
          </a:prstGeom>
        </p:spPr>
      </p:pic>
      <p:pic>
        <p:nvPicPr>
          <p:cNvPr id="20" name="Picture 19"/>
          <p:cNvPicPr>
            <a:picLocks noChangeAspect="1"/>
          </p:cNvPicPr>
          <p:nvPr/>
        </p:nvPicPr>
        <p:blipFill>
          <a:blip r:embed="rId9"/>
          <a:stretch>
            <a:fillRect/>
          </a:stretch>
        </p:blipFill>
        <p:spPr>
          <a:xfrm>
            <a:off x="7920422" y="4485621"/>
            <a:ext cx="2192268" cy="2192268"/>
          </a:xfrm>
          <a:prstGeom prst="rect">
            <a:avLst/>
          </a:prstGeom>
        </p:spPr>
      </p:pic>
      <p:pic>
        <p:nvPicPr>
          <p:cNvPr id="26" name="Picture 2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5297" y="5217629"/>
            <a:ext cx="1690905" cy="1197364"/>
          </a:xfrm>
          <a:prstGeom prst="rect">
            <a:avLst/>
          </a:prstGeom>
        </p:spPr>
      </p:pic>
      <p:pic>
        <p:nvPicPr>
          <p:cNvPr id="27" name="Picture 26">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28087" y="5119557"/>
            <a:ext cx="1176938" cy="1393507"/>
          </a:xfrm>
          <a:prstGeom prst="rect">
            <a:avLst/>
          </a:prstGeom>
        </p:spPr>
      </p:pic>
      <p:sp>
        <p:nvSpPr>
          <p:cNvPr id="28" name="Rectangle 27"/>
          <p:cNvSpPr/>
          <p:nvPr/>
        </p:nvSpPr>
        <p:spPr>
          <a:xfrm>
            <a:off x="5402805" y="4605294"/>
            <a:ext cx="1041888" cy="461665"/>
          </a:xfrm>
          <a:prstGeom prst="rect">
            <a:avLst/>
          </a:prstGeom>
        </p:spPr>
        <p:txBody>
          <a:bodyPr wrap="none">
            <a:spAutoFit/>
          </a:bodyPr>
          <a:lstStyle/>
          <a:p>
            <a:r>
              <a:rPr lang="en-US" sz="2400" dirty="0">
                <a:solidFill>
                  <a:prstClr val="black"/>
                </a:solidFill>
              </a:rPr>
              <a:t>Skunks</a:t>
            </a:r>
            <a:endParaRPr lang="en-US" dirty="0"/>
          </a:p>
        </p:txBody>
      </p:sp>
      <p:sp>
        <p:nvSpPr>
          <p:cNvPr id="29" name="Rectangle 28"/>
          <p:cNvSpPr/>
          <p:nvPr/>
        </p:nvSpPr>
        <p:spPr>
          <a:xfrm>
            <a:off x="8428087" y="4657892"/>
            <a:ext cx="1116011" cy="461665"/>
          </a:xfrm>
          <a:prstGeom prst="rect">
            <a:avLst/>
          </a:prstGeom>
        </p:spPr>
        <p:txBody>
          <a:bodyPr wrap="none">
            <a:spAutoFit/>
          </a:bodyPr>
          <a:lstStyle/>
          <a:p>
            <a:r>
              <a:rPr lang="en-US" sz="2400" dirty="0">
                <a:solidFill>
                  <a:prstClr val="black"/>
                </a:solidFill>
              </a:rPr>
              <a:t>Rabbits</a:t>
            </a:r>
            <a:endParaRPr lang="en-US" dirty="0"/>
          </a:p>
        </p:txBody>
      </p:sp>
      <p:sp>
        <p:nvSpPr>
          <p:cNvPr id="4" name="Rectangle 3"/>
          <p:cNvSpPr/>
          <p:nvPr/>
        </p:nvSpPr>
        <p:spPr>
          <a:xfrm>
            <a:off x="3849854" y="6405288"/>
            <a:ext cx="256802" cy="261610"/>
          </a:xfrm>
          <a:prstGeom prst="rect">
            <a:avLst/>
          </a:prstGeom>
        </p:spPr>
        <p:txBody>
          <a:bodyPr wrap="none">
            <a:spAutoFit/>
          </a:bodyPr>
          <a:lstStyle/>
          <a:p>
            <a:pPr lvl="0"/>
            <a:r>
              <a:rPr lang="en-US" sz="1100" b="1" dirty="0">
                <a:solidFill>
                  <a:prstClr val="black"/>
                </a:solidFill>
              </a:rPr>
              <a:t>8</a:t>
            </a:r>
            <a:endParaRPr lang="en-US" dirty="0">
              <a:solidFill>
                <a:prstClr val="black"/>
              </a:solidFill>
            </a:endParaRPr>
          </a:p>
        </p:txBody>
      </p:sp>
      <p:sp>
        <p:nvSpPr>
          <p:cNvPr id="6" name="Rectangle 5"/>
          <p:cNvSpPr/>
          <p:nvPr/>
        </p:nvSpPr>
        <p:spPr>
          <a:xfrm>
            <a:off x="6846202" y="6434858"/>
            <a:ext cx="256802" cy="261610"/>
          </a:xfrm>
          <a:prstGeom prst="rect">
            <a:avLst/>
          </a:prstGeom>
        </p:spPr>
        <p:txBody>
          <a:bodyPr wrap="none">
            <a:spAutoFit/>
          </a:bodyPr>
          <a:lstStyle/>
          <a:p>
            <a:pPr lvl="0"/>
            <a:r>
              <a:rPr lang="en-US" sz="1100" b="1" dirty="0">
                <a:solidFill>
                  <a:prstClr val="black"/>
                </a:solidFill>
              </a:rPr>
              <a:t>8</a:t>
            </a:r>
            <a:endParaRPr lang="en-US" dirty="0">
              <a:solidFill>
                <a:prstClr val="black"/>
              </a:solidFill>
            </a:endParaRPr>
          </a:p>
        </p:txBody>
      </p:sp>
      <p:sp>
        <p:nvSpPr>
          <p:cNvPr id="7" name="Rectangle 6"/>
          <p:cNvSpPr/>
          <p:nvPr/>
        </p:nvSpPr>
        <p:spPr>
          <a:xfrm>
            <a:off x="9862008" y="6439256"/>
            <a:ext cx="256802" cy="261610"/>
          </a:xfrm>
          <a:prstGeom prst="rect">
            <a:avLst/>
          </a:prstGeom>
        </p:spPr>
        <p:txBody>
          <a:bodyPr wrap="none">
            <a:spAutoFit/>
          </a:bodyPr>
          <a:lstStyle/>
          <a:p>
            <a:pPr lvl="0"/>
            <a:r>
              <a:rPr lang="en-US" sz="1100" b="1" dirty="0">
                <a:solidFill>
                  <a:prstClr val="black"/>
                </a:solidFill>
              </a:rPr>
              <a:t>8</a:t>
            </a:r>
            <a:endParaRPr lang="en-US" dirty="0">
              <a:solidFill>
                <a:prstClr val="black"/>
              </a:solidFill>
            </a:endParaRPr>
          </a:p>
        </p:txBody>
      </p:sp>
    </p:spTree>
    <p:extLst>
      <p:ext uri="{BB962C8B-B14F-4D97-AF65-F5344CB8AC3E}">
        <p14:creationId xmlns:p14="http://schemas.microsoft.com/office/powerpoint/2010/main" val="410097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0552631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397814332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734548" y="2147502"/>
            <a:ext cx="1108188" cy="461665"/>
          </a:xfrm>
          <a:prstGeom prst="rect">
            <a:avLst/>
          </a:prstGeom>
          <a:noFill/>
        </p:spPr>
        <p:txBody>
          <a:bodyPr wrap="none" rtlCol="0">
            <a:spAutoFit/>
          </a:bodyPr>
          <a:lstStyle/>
          <a:p>
            <a:pPr algn="ctr"/>
            <a:r>
              <a:rPr lang="en-US" sz="2400" dirty="0"/>
              <a:t>to duck</a:t>
            </a:r>
            <a:endParaRPr lang="en-US" sz="2000" dirty="0"/>
          </a:p>
        </p:txBody>
      </p:sp>
      <p:sp>
        <p:nvSpPr>
          <p:cNvPr id="23" name="TextBox 22"/>
          <p:cNvSpPr txBox="1"/>
          <p:nvPr/>
        </p:nvSpPr>
        <p:spPr>
          <a:xfrm>
            <a:off x="3067646" y="2180443"/>
            <a:ext cx="1266950" cy="461665"/>
          </a:xfrm>
          <a:prstGeom prst="rect">
            <a:avLst/>
          </a:prstGeom>
          <a:noFill/>
        </p:spPr>
        <p:txBody>
          <a:bodyPr wrap="none" rtlCol="0">
            <a:spAutoFit/>
          </a:bodyPr>
          <a:lstStyle/>
          <a:p>
            <a:r>
              <a:rPr lang="en-US" sz="2400" dirty="0"/>
              <a:t>Possums</a:t>
            </a:r>
          </a:p>
        </p:txBody>
      </p:sp>
      <p:sp>
        <p:nvSpPr>
          <p:cNvPr id="14" name="TextBox 6"/>
          <p:cNvSpPr txBox="1"/>
          <p:nvPr/>
        </p:nvSpPr>
        <p:spPr>
          <a:xfrm>
            <a:off x="10791353" y="185581"/>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9</a:t>
            </a:r>
          </a:p>
          <a:p>
            <a:r>
              <a:rPr lang="en-US" dirty="0"/>
              <a:t>Level 1</a:t>
            </a:r>
          </a:p>
        </p:txBody>
      </p:sp>
      <p:sp>
        <p:nvSpPr>
          <p:cNvPr id="5" name="Rectangle 4"/>
          <p:cNvSpPr/>
          <p:nvPr/>
        </p:nvSpPr>
        <p:spPr>
          <a:xfrm>
            <a:off x="1651803" y="1274775"/>
            <a:ext cx="8697893" cy="707886"/>
          </a:xfrm>
          <a:prstGeom prst="rect">
            <a:avLst/>
          </a:prstGeom>
        </p:spPr>
        <p:txBody>
          <a:bodyPr wrap="square">
            <a:spAutoFit/>
          </a:bodyPr>
          <a:lstStyle/>
          <a:p>
            <a:pPr lvl="0"/>
            <a:r>
              <a:rPr lang="en-US" sz="4000" dirty="0">
                <a:solidFill>
                  <a:prstClr val="black"/>
                </a:solidFill>
              </a:rPr>
              <a:t>How did the possums move to the duck?</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234" y="635766"/>
            <a:ext cx="765254" cy="82012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468" y="2687020"/>
            <a:ext cx="1035759" cy="1110021"/>
          </a:xfrm>
          <a:prstGeom prst="rect">
            <a:avLst/>
          </a:prstGeom>
        </p:spPr>
      </p:pic>
      <p:pic>
        <p:nvPicPr>
          <p:cNvPr id="18" name="Picture 17"/>
          <p:cNvPicPr>
            <a:picLocks noChangeAspect="1"/>
          </p:cNvPicPr>
          <p:nvPr/>
        </p:nvPicPr>
        <p:blipFill>
          <a:blip r:embed="rId4"/>
          <a:stretch>
            <a:fillRect/>
          </a:stretch>
        </p:blipFill>
        <p:spPr>
          <a:xfrm>
            <a:off x="1784902" y="567864"/>
            <a:ext cx="908205" cy="888023"/>
          </a:xfrm>
          <a:prstGeom prst="rect">
            <a:avLst/>
          </a:prstGeom>
        </p:spPr>
      </p:pic>
      <p:pic>
        <p:nvPicPr>
          <p:cNvPr id="19" name="Picture 18"/>
          <p:cNvPicPr>
            <a:picLocks noChangeAspect="1"/>
          </p:cNvPicPr>
          <p:nvPr/>
        </p:nvPicPr>
        <p:blipFill>
          <a:blip r:embed="rId5"/>
          <a:stretch>
            <a:fillRect/>
          </a:stretch>
        </p:blipFill>
        <p:spPr>
          <a:xfrm>
            <a:off x="4706561" y="588804"/>
            <a:ext cx="1246902" cy="851429"/>
          </a:xfrm>
          <a:prstGeom prst="rect">
            <a:avLst/>
          </a:prstGeom>
        </p:spPr>
      </p:pic>
      <p:pic>
        <p:nvPicPr>
          <p:cNvPr id="20" name="Picture 19"/>
          <p:cNvPicPr>
            <a:picLocks noChangeAspect="1"/>
          </p:cNvPicPr>
          <p:nvPr/>
        </p:nvPicPr>
        <p:blipFill>
          <a:blip r:embed="rId6"/>
          <a:stretch>
            <a:fillRect/>
          </a:stretch>
        </p:blipFill>
        <p:spPr>
          <a:xfrm>
            <a:off x="6606063" y="831912"/>
            <a:ext cx="961553" cy="586172"/>
          </a:xfrm>
          <a:prstGeom prst="rect">
            <a:avLst/>
          </a:prstGeom>
        </p:spPr>
      </p:pic>
      <p:pic>
        <p:nvPicPr>
          <p:cNvPr id="26" name="Picture 25"/>
          <p:cNvPicPr>
            <a:picLocks noChangeAspect="1"/>
          </p:cNvPicPr>
          <p:nvPr/>
        </p:nvPicPr>
        <p:blipFill>
          <a:blip r:embed="rId5"/>
          <a:stretch>
            <a:fillRect/>
          </a:stretch>
        </p:blipFill>
        <p:spPr>
          <a:xfrm>
            <a:off x="2893000" y="2687020"/>
            <a:ext cx="1625605" cy="1110021"/>
          </a:xfrm>
          <a:prstGeom prst="rect">
            <a:avLst/>
          </a:prstGeom>
        </p:spPr>
      </p:pic>
      <p:pic>
        <p:nvPicPr>
          <p:cNvPr id="15" name="Picture 14"/>
          <p:cNvPicPr>
            <a:picLocks noChangeAspect="1"/>
          </p:cNvPicPr>
          <p:nvPr/>
        </p:nvPicPr>
        <p:blipFill>
          <a:blip r:embed="rId7"/>
          <a:stretch>
            <a:fillRect/>
          </a:stretch>
        </p:blipFill>
        <p:spPr>
          <a:xfrm>
            <a:off x="1784902" y="4501400"/>
            <a:ext cx="2166952" cy="2166952"/>
          </a:xfrm>
          <a:prstGeom prst="rect">
            <a:avLst/>
          </a:prstGeom>
        </p:spPr>
      </p:pic>
      <p:pic>
        <p:nvPicPr>
          <p:cNvPr id="16" name="Picture 15"/>
          <p:cNvPicPr>
            <a:picLocks noChangeAspect="1"/>
          </p:cNvPicPr>
          <p:nvPr/>
        </p:nvPicPr>
        <p:blipFill>
          <a:blip r:embed="rId7"/>
          <a:stretch>
            <a:fillRect/>
          </a:stretch>
        </p:blipFill>
        <p:spPr>
          <a:xfrm>
            <a:off x="4917273" y="4501400"/>
            <a:ext cx="2166952" cy="2166952"/>
          </a:xfrm>
          <a:prstGeom prst="rect">
            <a:avLst/>
          </a:prstGeom>
        </p:spPr>
      </p:pic>
      <p:pic>
        <p:nvPicPr>
          <p:cNvPr id="22" name="Picture 21"/>
          <p:cNvPicPr>
            <a:picLocks noChangeAspect="1"/>
          </p:cNvPicPr>
          <p:nvPr/>
        </p:nvPicPr>
        <p:blipFill>
          <a:blip r:embed="rId7"/>
          <a:stretch>
            <a:fillRect/>
          </a:stretch>
        </p:blipFill>
        <p:spPr>
          <a:xfrm>
            <a:off x="8049644" y="4464080"/>
            <a:ext cx="2166952" cy="2166952"/>
          </a:xfrm>
          <a:prstGeom prst="rect">
            <a:avLst/>
          </a:prstGeom>
        </p:spPr>
      </p:pic>
      <p:pic>
        <p:nvPicPr>
          <p:cNvPr id="24" name="Picture 23">
            <a:hlinkClick r:id="rId8" action="ppaction://hlinksldjump"/>
          </p:cNvPr>
          <p:cNvPicPr>
            <a:picLocks noChangeAspect="1"/>
          </p:cNvPicPr>
          <p:nvPr/>
        </p:nvPicPr>
        <p:blipFill>
          <a:blip r:embed="rId9"/>
          <a:stretch>
            <a:fillRect/>
          </a:stretch>
        </p:blipFill>
        <p:spPr>
          <a:xfrm>
            <a:off x="8605911" y="5020782"/>
            <a:ext cx="1054417" cy="1328439"/>
          </a:xfrm>
          <a:prstGeom prst="rect">
            <a:avLst/>
          </a:prstGeom>
        </p:spPr>
      </p:pic>
      <p:pic>
        <p:nvPicPr>
          <p:cNvPr id="27" name="Picture 26">
            <a:hlinkClick r:id="rId8" action="ppaction://hlinksldjump"/>
          </p:cNvPr>
          <p:cNvPicPr>
            <a:picLocks noChangeAspect="1"/>
          </p:cNvPicPr>
          <p:nvPr/>
        </p:nvPicPr>
        <p:blipFill>
          <a:blip r:embed="rId10"/>
          <a:stretch>
            <a:fillRect/>
          </a:stretch>
        </p:blipFill>
        <p:spPr>
          <a:xfrm>
            <a:off x="5382915" y="5102841"/>
            <a:ext cx="1141095" cy="1328439"/>
          </a:xfrm>
          <a:prstGeom prst="rect">
            <a:avLst/>
          </a:prstGeom>
        </p:spPr>
      </p:pic>
      <p:pic>
        <p:nvPicPr>
          <p:cNvPr id="28" name="Picture 27">
            <a:hlinkClick r:id="rId11" action="ppaction://hlinksldjump"/>
          </p:cNvPr>
          <p:cNvPicPr>
            <a:picLocks noChangeAspect="1"/>
          </p:cNvPicPr>
          <p:nvPr/>
        </p:nvPicPr>
        <p:blipFill>
          <a:blip r:embed="rId12"/>
          <a:stretch>
            <a:fillRect/>
          </a:stretch>
        </p:blipFill>
        <p:spPr>
          <a:xfrm>
            <a:off x="2096853" y="5288280"/>
            <a:ext cx="1543050" cy="1143000"/>
          </a:xfrm>
          <a:prstGeom prst="rect">
            <a:avLst/>
          </a:prstGeom>
        </p:spPr>
      </p:pic>
      <p:sp>
        <p:nvSpPr>
          <p:cNvPr id="29" name="Rectangle 28"/>
          <p:cNvSpPr/>
          <p:nvPr/>
        </p:nvSpPr>
        <p:spPr>
          <a:xfrm>
            <a:off x="2284917" y="4664008"/>
            <a:ext cx="1166923" cy="461665"/>
          </a:xfrm>
          <a:prstGeom prst="rect">
            <a:avLst/>
          </a:prstGeom>
        </p:spPr>
        <p:txBody>
          <a:bodyPr wrap="none">
            <a:spAutoFit/>
          </a:bodyPr>
          <a:lstStyle/>
          <a:p>
            <a:r>
              <a:rPr lang="en-US" sz="2400" dirty="0">
                <a:solidFill>
                  <a:prstClr val="black"/>
                </a:solidFill>
              </a:rPr>
              <a:t>crawled</a:t>
            </a:r>
            <a:endParaRPr lang="en-US" dirty="0"/>
          </a:p>
        </p:txBody>
      </p:sp>
      <p:sp>
        <p:nvSpPr>
          <p:cNvPr id="30" name="Rectangle 29"/>
          <p:cNvSpPr/>
          <p:nvPr/>
        </p:nvSpPr>
        <p:spPr>
          <a:xfrm>
            <a:off x="5451580" y="4664008"/>
            <a:ext cx="1154483" cy="461665"/>
          </a:xfrm>
          <a:prstGeom prst="rect">
            <a:avLst/>
          </a:prstGeom>
        </p:spPr>
        <p:txBody>
          <a:bodyPr wrap="none">
            <a:spAutoFit/>
          </a:bodyPr>
          <a:lstStyle/>
          <a:p>
            <a:r>
              <a:rPr lang="en-US" sz="2400" dirty="0">
                <a:solidFill>
                  <a:prstClr val="black"/>
                </a:solidFill>
              </a:rPr>
              <a:t>skipped</a:t>
            </a:r>
            <a:endParaRPr lang="en-US" dirty="0"/>
          </a:p>
        </p:txBody>
      </p:sp>
      <p:sp>
        <p:nvSpPr>
          <p:cNvPr id="31" name="Rectangle 30"/>
          <p:cNvSpPr/>
          <p:nvPr/>
        </p:nvSpPr>
        <p:spPr>
          <a:xfrm>
            <a:off x="8605911" y="4631808"/>
            <a:ext cx="1148071" cy="461665"/>
          </a:xfrm>
          <a:prstGeom prst="rect">
            <a:avLst/>
          </a:prstGeom>
        </p:spPr>
        <p:txBody>
          <a:bodyPr wrap="none">
            <a:spAutoFit/>
          </a:bodyPr>
          <a:lstStyle/>
          <a:p>
            <a:r>
              <a:rPr lang="en-US" sz="2400" dirty="0">
                <a:solidFill>
                  <a:prstClr val="black"/>
                </a:solidFill>
              </a:rPr>
              <a:t>hopped</a:t>
            </a:r>
            <a:endParaRPr lang="en-US" dirty="0"/>
          </a:p>
        </p:txBody>
      </p:sp>
      <p:sp>
        <p:nvSpPr>
          <p:cNvPr id="4" name="Rectangle 3"/>
          <p:cNvSpPr/>
          <p:nvPr/>
        </p:nvSpPr>
        <p:spPr>
          <a:xfrm>
            <a:off x="3737409" y="6431280"/>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
        <p:nvSpPr>
          <p:cNvPr id="6" name="Rectangle 5"/>
          <p:cNvSpPr/>
          <p:nvPr/>
        </p:nvSpPr>
        <p:spPr>
          <a:xfrm>
            <a:off x="6868450" y="6406742"/>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
        <p:nvSpPr>
          <p:cNvPr id="7" name="Rectangle 6"/>
          <p:cNvSpPr/>
          <p:nvPr/>
        </p:nvSpPr>
        <p:spPr>
          <a:xfrm>
            <a:off x="10006621" y="6344176"/>
            <a:ext cx="256802" cy="261610"/>
          </a:xfrm>
          <a:prstGeom prst="rect">
            <a:avLst/>
          </a:prstGeom>
        </p:spPr>
        <p:txBody>
          <a:bodyPr wrap="none">
            <a:spAutoFit/>
          </a:bodyPr>
          <a:lstStyle/>
          <a:p>
            <a:pPr lvl="0"/>
            <a:r>
              <a:rPr lang="en-US" sz="1100" b="1" dirty="0">
                <a:solidFill>
                  <a:prstClr val="black"/>
                </a:solidFill>
              </a:rPr>
              <a:t>9</a:t>
            </a:r>
            <a:endParaRPr lang="en-US" dirty="0">
              <a:solidFill>
                <a:prstClr val="black"/>
              </a:solidFill>
            </a:endParaRPr>
          </a:p>
        </p:txBody>
      </p:sp>
    </p:spTree>
    <p:extLst>
      <p:ext uri="{BB962C8B-B14F-4D97-AF65-F5344CB8AC3E}">
        <p14:creationId xmlns:p14="http://schemas.microsoft.com/office/powerpoint/2010/main" val="62035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515242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19997280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899753" y="2147502"/>
            <a:ext cx="777777" cy="461665"/>
          </a:xfrm>
          <a:prstGeom prst="rect">
            <a:avLst/>
          </a:prstGeom>
          <a:noFill/>
        </p:spPr>
        <p:txBody>
          <a:bodyPr wrap="none" rtlCol="0">
            <a:spAutoFit/>
          </a:bodyPr>
          <a:lstStyle/>
          <a:p>
            <a:pPr algn="ctr"/>
            <a:r>
              <a:rPr lang="en-US" sz="2400" dirty="0"/>
              <a:t>duck</a:t>
            </a:r>
            <a:endParaRPr lang="en-US" sz="2000" dirty="0"/>
          </a:p>
        </p:txBody>
      </p:sp>
      <p:sp>
        <p:nvSpPr>
          <p:cNvPr id="23" name="TextBox 22"/>
          <p:cNvSpPr txBox="1"/>
          <p:nvPr/>
        </p:nvSpPr>
        <p:spPr>
          <a:xfrm>
            <a:off x="5429119" y="2225355"/>
            <a:ext cx="1048685" cy="461665"/>
          </a:xfrm>
          <a:prstGeom prst="rect">
            <a:avLst/>
          </a:prstGeom>
          <a:noFill/>
        </p:spPr>
        <p:txBody>
          <a:bodyPr wrap="none" rtlCol="0">
            <a:spAutoFit/>
          </a:bodyPr>
          <a:lstStyle/>
          <a:p>
            <a:r>
              <a:rPr lang="en-US" sz="2400" dirty="0"/>
              <a:t>helped</a:t>
            </a:r>
          </a:p>
        </p:txBody>
      </p:sp>
      <p:sp>
        <p:nvSpPr>
          <p:cNvPr id="14" name="TextBox 6"/>
          <p:cNvSpPr txBox="1"/>
          <p:nvPr/>
        </p:nvSpPr>
        <p:spPr>
          <a:xfrm>
            <a:off x="10654914" y="204219"/>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10</a:t>
            </a:r>
          </a:p>
          <a:p>
            <a:r>
              <a:rPr lang="en-US" dirty="0"/>
              <a:t>Level 1</a:t>
            </a:r>
          </a:p>
        </p:txBody>
      </p:sp>
      <p:sp>
        <p:nvSpPr>
          <p:cNvPr id="5" name="Rectangle 4"/>
          <p:cNvSpPr/>
          <p:nvPr/>
        </p:nvSpPr>
        <p:spPr>
          <a:xfrm>
            <a:off x="2619543" y="1286902"/>
            <a:ext cx="8697893" cy="707886"/>
          </a:xfrm>
          <a:prstGeom prst="rect">
            <a:avLst/>
          </a:prstGeom>
        </p:spPr>
        <p:txBody>
          <a:bodyPr wrap="square">
            <a:spAutoFit/>
          </a:bodyPr>
          <a:lstStyle/>
          <a:p>
            <a:pPr lvl="0"/>
            <a:r>
              <a:rPr lang="en-US" sz="4000" dirty="0">
                <a:solidFill>
                  <a:prstClr val="black"/>
                </a:solidFill>
              </a:rPr>
              <a:t>How many snakes helped duck?</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174" y="649347"/>
            <a:ext cx="765254" cy="82012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468" y="2687020"/>
            <a:ext cx="1035759" cy="1110021"/>
          </a:xfrm>
          <a:prstGeom prst="rect">
            <a:avLst/>
          </a:prstGeom>
        </p:spPr>
      </p:pic>
      <p:pic>
        <p:nvPicPr>
          <p:cNvPr id="15" name="Picture 14"/>
          <p:cNvPicPr>
            <a:picLocks noChangeAspect="1"/>
          </p:cNvPicPr>
          <p:nvPr/>
        </p:nvPicPr>
        <p:blipFill>
          <a:blip r:embed="rId4"/>
          <a:stretch>
            <a:fillRect/>
          </a:stretch>
        </p:blipFill>
        <p:spPr>
          <a:xfrm>
            <a:off x="2688536" y="699781"/>
            <a:ext cx="515623" cy="737891"/>
          </a:xfrm>
          <a:prstGeom prst="rect">
            <a:avLst/>
          </a:prstGeom>
        </p:spPr>
      </p:pic>
      <p:pic>
        <p:nvPicPr>
          <p:cNvPr id="16" name="Picture 15"/>
          <p:cNvPicPr>
            <a:picLocks noChangeAspect="1"/>
          </p:cNvPicPr>
          <p:nvPr/>
        </p:nvPicPr>
        <p:blipFill>
          <a:blip r:embed="rId5"/>
          <a:stretch>
            <a:fillRect/>
          </a:stretch>
        </p:blipFill>
        <p:spPr>
          <a:xfrm>
            <a:off x="3162038" y="658666"/>
            <a:ext cx="835270" cy="795337"/>
          </a:xfrm>
          <a:prstGeom prst="rect">
            <a:avLst/>
          </a:prstGeom>
        </p:spPr>
      </p:pic>
      <p:pic>
        <p:nvPicPr>
          <p:cNvPr id="22" name="Picture 21"/>
          <p:cNvPicPr>
            <a:picLocks noChangeAspect="1"/>
          </p:cNvPicPr>
          <p:nvPr/>
        </p:nvPicPr>
        <p:blipFill>
          <a:blip r:embed="rId6"/>
          <a:stretch>
            <a:fillRect/>
          </a:stretch>
        </p:blipFill>
        <p:spPr>
          <a:xfrm>
            <a:off x="5384126" y="787080"/>
            <a:ext cx="794640" cy="717847"/>
          </a:xfrm>
          <a:prstGeom prst="rect">
            <a:avLst/>
          </a:prstGeom>
        </p:spPr>
      </p:pic>
      <p:pic>
        <p:nvPicPr>
          <p:cNvPr id="24" name="Picture 23"/>
          <p:cNvPicPr>
            <a:picLocks noChangeAspect="1"/>
          </p:cNvPicPr>
          <p:nvPr/>
        </p:nvPicPr>
        <p:blipFill>
          <a:blip r:embed="rId7"/>
          <a:stretch>
            <a:fillRect/>
          </a:stretch>
        </p:blipFill>
        <p:spPr>
          <a:xfrm>
            <a:off x="6734703" y="720237"/>
            <a:ext cx="887534" cy="717435"/>
          </a:xfrm>
          <a:prstGeom prst="rect">
            <a:avLst/>
          </a:prstGeom>
        </p:spPr>
      </p:pic>
      <p:pic>
        <p:nvPicPr>
          <p:cNvPr id="27" name="Picture 26"/>
          <p:cNvPicPr>
            <a:picLocks noChangeAspect="1"/>
          </p:cNvPicPr>
          <p:nvPr/>
        </p:nvPicPr>
        <p:blipFill>
          <a:blip r:embed="rId7"/>
          <a:stretch>
            <a:fillRect/>
          </a:stretch>
        </p:blipFill>
        <p:spPr>
          <a:xfrm>
            <a:off x="5259357" y="2687020"/>
            <a:ext cx="1388211" cy="1122155"/>
          </a:xfrm>
          <a:prstGeom prst="rect">
            <a:avLst/>
          </a:prstGeom>
        </p:spPr>
      </p:pic>
      <p:pic>
        <p:nvPicPr>
          <p:cNvPr id="18" name="Picture 17"/>
          <p:cNvPicPr>
            <a:picLocks noChangeAspect="1"/>
          </p:cNvPicPr>
          <p:nvPr/>
        </p:nvPicPr>
        <p:blipFill>
          <a:blip r:embed="rId8"/>
          <a:stretch>
            <a:fillRect/>
          </a:stretch>
        </p:blipFill>
        <p:spPr>
          <a:xfrm>
            <a:off x="1850213" y="4505511"/>
            <a:ext cx="2192268" cy="2192268"/>
          </a:xfrm>
          <a:prstGeom prst="rect">
            <a:avLst/>
          </a:prstGeom>
        </p:spPr>
      </p:pic>
      <p:pic>
        <p:nvPicPr>
          <p:cNvPr id="19" name="Picture 18"/>
          <p:cNvPicPr>
            <a:picLocks noChangeAspect="1"/>
          </p:cNvPicPr>
          <p:nvPr/>
        </p:nvPicPr>
        <p:blipFill>
          <a:blip r:embed="rId8"/>
          <a:stretch>
            <a:fillRect/>
          </a:stretch>
        </p:blipFill>
        <p:spPr>
          <a:xfrm>
            <a:off x="4857327" y="4505511"/>
            <a:ext cx="2192268" cy="2192268"/>
          </a:xfrm>
          <a:prstGeom prst="rect">
            <a:avLst/>
          </a:prstGeom>
        </p:spPr>
      </p:pic>
      <p:pic>
        <p:nvPicPr>
          <p:cNvPr id="20" name="Picture 19"/>
          <p:cNvPicPr>
            <a:picLocks noChangeAspect="1"/>
          </p:cNvPicPr>
          <p:nvPr/>
        </p:nvPicPr>
        <p:blipFill>
          <a:blip r:embed="rId8"/>
          <a:stretch>
            <a:fillRect/>
          </a:stretch>
        </p:blipFill>
        <p:spPr>
          <a:xfrm>
            <a:off x="7864441" y="4505511"/>
            <a:ext cx="2192268" cy="2192268"/>
          </a:xfrm>
          <a:prstGeom prst="rect">
            <a:avLst/>
          </a:prstGeom>
        </p:spPr>
      </p:pic>
      <p:pic>
        <p:nvPicPr>
          <p:cNvPr id="26" name="Picture 25">
            <a:hlinkClick r:id="rId9" action="ppaction://hlinksldjump"/>
          </p:cNvPr>
          <p:cNvPicPr>
            <a:picLocks noChangeAspect="1"/>
          </p:cNvPicPr>
          <p:nvPr/>
        </p:nvPicPr>
        <p:blipFill>
          <a:blip r:embed="rId6"/>
          <a:stretch>
            <a:fillRect/>
          </a:stretch>
        </p:blipFill>
        <p:spPr>
          <a:xfrm>
            <a:off x="2956521" y="5300944"/>
            <a:ext cx="794640" cy="910250"/>
          </a:xfrm>
          <a:prstGeom prst="rect">
            <a:avLst/>
          </a:prstGeom>
        </p:spPr>
      </p:pic>
      <p:pic>
        <p:nvPicPr>
          <p:cNvPr id="28" name="Picture 27">
            <a:hlinkClick r:id="rId10" action="ppaction://hlinksldjump"/>
          </p:cNvPr>
          <p:cNvPicPr>
            <a:picLocks noChangeAspect="1"/>
          </p:cNvPicPr>
          <p:nvPr/>
        </p:nvPicPr>
        <p:blipFill>
          <a:blip r:embed="rId6"/>
          <a:stretch>
            <a:fillRect/>
          </a:stretch>
        </p:blipFill>
        <p:spPr>
          <a:xfrm>
            <a:off x="6076857" y="5319671"/>
            <a:ext cx="794640" cy="910250"/>
          </a:xfrm>
          <a:prstGeom prst="rect">
            <a:avLst/>
          </a:prstGeom>
        </p:spPr>
      </p:pic>
      <p:pic>
        <p:nvPicPr>
          <p:cNvPr id="29" name="Picture 28">
            <a:hlinkClick r:id="rId9" action="ppaction://hlinksldjump"/>
          </p:cNvPr>
          <p:cNvPicPr>
            <a:picLocks noChangeAspect="1"/>
          </p:cNvPicPr>
          <p:nvPr/>
        </p:nvPicPr>
        <p:blipFill>
          <a:blip r:embed="rId6"/>
          <a:stretch>
            <a:fillRect/>
          </a:stretch>
        </p:blipFill>
        <p:spPr>
          <a:xfrm>
            <a:off x="8960575" y="5288027"/>
            <a:ext cx="794640" cy="910250"/>
          </a:xfrm>
          <a:prstGeom prst="rect">
            <a:avLst/>
          </a:prstGeom>
        </p:spPr>
      </p:pic>
      <p:sp>
        <p:nvSpPr>
          <p:cNvPr id="30" name="Rectangle 29"/>
          <p:cNvSpPr/>
          <p:nvPr/>
        </p:nvSpPr>
        <p:spPr>
          <a:xfrm>
            <a:off x="2385296" y="4695564"/>
            <a:ext cx="1122102" cy="461665"/>
          </a:xfrm>
          <a:prstGeom prst="rect">
            <a:avLst/>
          </a:prstGeom>
        </p:spPr>
        <p:txBody>
          <a:bodyPr wrap="none">
            <a:spAutoFit/>
          </a:bodyPr>
          <a:lstStyle/>
          <a:p>
            <a:pPr lvl="0"/>
            <a:r>
              <a:rPr lang="en-US" sz="2400" dirty="0">
                <a:solidFill>
                  <a:prstClr val="black"/>
                </a:solidFill>
              </a:rPr>
              <a:t>1 snake</a:t>
            </a:r>
          </a:p>
        </p:txBody>
      </p:sp>
      <p:sp>
        <p:nvSpPr>
          <p:cNvPr id="31" name="Rectangle 30"/>
          <p:cNvSpPr/>
          <p:nvPr/>
        </p:nvSpPr>
        <p:spPr>
          <a:xfrm>
            <a:off x="5405240" y="4695564"/>
            <a:ext cx="1242328" cy="461665"/>
          </a:xfrm>
          <a:prstGeom prst="rect">
            <a:avLst/>
          </a:prstGeom>
        </p:spPr>
        <p:txBody>
          <a:bodyPr wrap="none">
            <a:spAutoFit/>
          </a:bodyPr>
          <a:lstStyle/>
          <a:p>
            <a:pPr lvl="0"/>
            <a:r>
              <a:rPr lang="en-US" sz="2400" dirty="0">
                <a:solidFill>
                  <a:prstClr val="black"/>
                </a:solidFill>
              </a:rPr>
              <a:t>9 snakes</a:t>
            </a:r>
          </a:p>
        </p:txBody>
      </p:sp>
      <p:sp>
        <p:nvSpPr>
          <p:cNvPr id="32" name="Rectangle 31"/>
          <p:cNvSpPr/>
          <p:nvPr/>
        </p:nvSpPr>
        <p:spPr>
          <a:xfrm>
            <a:off x="8339411" y="4711895"/>
            <a:ext cx="1242328" cy="461665"/>
          </a:xfrm>
          <a:prstGeom prst="rect">
            <a:avLst/>
          </a:prstGeom>
        </p:spPr>
        <p:txBody>
          <a:bodyPr wrap="none">
            <a:spAutoFit/>
          </a:bodyPr>
          <a:lstStyle/>
          <a:p>
            <a:r>
              <a:rPr lang="en-US" sz="2400" dirty="0"/>
              <a:t>0 snakes</a:t>
            </a:r>
          </a:p>
        </p:txBody>
      </p:sp>
      <p:pic>
        <p:nvPicPr>
          <p:cNvPr id="33" name="Picture 32">
            <a:hlinkClick r:id="rId9" action="ppaction://hlinksldjump"/>
          </p:cNvPr>
          <p:cNvPicPr>
            <a:picLocks noChangeAspect="1"/>
          </p:cNvPicPr>
          <p:nvPr/>
        </p:nvPicPr>
        <p:blipFill>
          <a:blip r:embed="rId11"/>
          <a:stretch>
            <a:fillRect/>
          </a:stretch>
        </p:blipFill>
        <p:spPr>
          <a:xfrm>
            <a:off x="2134817" y="5210761"/>
            <a:ext cx="811530" cy="1044264"/>
          </a:xfrm>
          <a:prstGeom prst="rect">
            <a:avLst/>
          </a:prstGeom>
        </p:spPr>
      </p:pic>
      <p:pic>
        <p:nvPicPr>
          <p:cNvPr id="34" name="Picture 33">
            <a:hlinkClick r:id="rId10" action="ppaction://hlinksldjump"/>
          </p:cNvPr>
          <p:cNvPicPr>
            <a:picLocks noChangeAspect="1"/>
          </p:cNvPicPr>
          <p:nvPr/>
        </p:nvPicPr>
        <p:blipFill>
          <a:blip r:embed="rId12"/>
          <a:stretch>
            <a:fillRect/>
          </a:stretch>
        </p:blipFill>
        <p:spPr>
          <a:xfrm>
            <a:off x="5038082" y="5173560"/>
            <a:ext cx="1041789" cy="1178242"/>
          </a:xfrm>
          <a:prstGeom prst="rect">
            <a:avLst/>
          </a:prstGeom>
        </p:spPr>
      </p:pic>
      <p:pic>
        <p:nvPicPr>
          <p:cNvPr id="35" name="Picture 34">
            <a:hlinkClick r:id="rId9" action="ppaction://hlinksldjump"/>
          </p:cNvPr>
          <p:cNvPicPr>
            <a:picLocks noChangeAspect="1"/>
          </p:cNvPicPr>
          <p:nvPr/>
        </p:nvPicPr>
        <p:blipFill>
          <a:blip r:embed="rId13"/>
          <a:stretch>
            <a:fillRect/>
          </a:stretch>
        </p:blipFill>
        <p:spPr>
          <a:xfrm>
            <a:off x="8088370" y="5234099"/>
            <a:ext cx="805829" cy="1043940"/>
          </a:xfrm>
          <a:prstGeom prst="rect">
            <a:avLst/>
          </a:prstGeom>
        </p:spPr>
      </p:pic>
      <p:sp>
        <p:nvSpPr>
          <p:cNvPr id="4" name="Rectangle 3"/>
          <p:cNvSpPr/>
          <p:nvPr/>
        </p:nvSpPr>
        <p:spPr>
          <a:xfrm>
            <a:off x="3751161" y="6441647"/>
            <a:ext cx="328936" cy="261610"/>
          </a:xfrm>
          <a:prstGeom prst="rect">
            <a:avLst/>
          </a:prstGeom>
        </p:spPr>
        <p:txBody>
          <a:bodyPr wrap="none">
            <a:spAutoFit/>
          </a:bodyPr>
          <a:lstStyle/>
          <a:p>
            <a:pPr lvl="0"/>
            <a:r>
              <a:rPr lang="en-US" sz="1100" b="1" dirty="0">
                <a:solidFill>
                  <a:prstClr val="black"/>
                </a:solidFill>
              </a:rPr>
              <a:t>10</a:t>
            </a:r>
            <a:endParaRPr lang="en-US" dirty="0">
              <a:solidFill>
                <a:prstClr val="black"/>
              </a:solidFill>
            </a:endParaRPr>
          </a:p>
        </p:txBody>
      </p:sp>
      <p:sp>
        <p:nvSpPr>
          <p:cNvPr id="6" name="Rectangle 5"/>
          <p:cNvSpPr/>
          <p:nvPr/>
        </p:nvSpPr>
        <p:spPr>
          <a:xfrm>
            <a:off x="6736944" y="6452859"/>
            <a:ext cx="328936" cy="261610"/>
          </a:xfrm>
          <a:prstGeom prst="rect">
            <a:avLst/>
          </a:prstGeom>
        </p:spPr>
        <p:txBody>
          <a:bodyPr wrap="none">
            <a:spAutoFit/>
          </a:bodyPr>
          <a:lstStyle/>
          <a:p>
            <a:pPr lvl="0"/>
            <a:r>
              <a:rPr lang="en-US" sz="1100" b="1" dirty="0">
                <a:solidFill>
                  <a:prstClr val="black"/>
                </a:solidFill>
              </a:rPr>
              <a:t>10</a:t>
            </a:r>
            <a:endParaRPr lang="en-US" dirty="0">
              <a:solidFill>
                <a:prstClr val="black"/>
              </a:solidFill>
            </a:endParaRPr>
          </a:p>
        </p:txBody>
      </p:sp>
      <p:sp>
        <p:nvSpPr>
          <p:cNvPr id="7" name="Rectangle 6"/>
          <p:cNvSpPr/>
          <p:nvPr/>
        </p:nvSpPr>
        <p:spPr>
          <a:xfrm>
            <a:off x="9757456" y="6456451"/>
            <a:ext cx="328936" cy="261610"/>
          </a:xfrm>
          <a:prstGeom prst="rect">
            <a:avLst/>
          </a:prstGeom>
        </p:spPr>
        <p:txBody>
          <a:bodyPr wrap="none">
            <a:spAutoFit/>
          </a:bodyPr>
          <a:lstStyle/>
          <a:p>
            <a:pPr lvl="0"/>
            <a:r>
              <a:rPr lang="en-US" sz="1100" b="1" dirty="0">
                <a:solidFill>
                  <a:prstClr val="black"/>
                </a:solidFill>
              </a:rPr>
              <a:t>10</a:t>
            </a:r>
            <a:endParaRPr lang="en-US" dirty="0">
              <a:solidFill>
                <a:prstClr val="black"/>
              </a:solidFill>
            </a:endParaRPr>
          </a:p>
        </p:txBody>
      </p:sp>
    </p:spTree>
    <p:extLst>
      <p:ext uri="{BB962C8B-B14F-4D97-AF65-F5344CB8AC3E}">
        <p14:creationId xmlns:p14="http://schemas.microsoft.com/office/powerpoint/2010/main" val="47646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8092379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9706894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275618835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899754" y="2147502"/>
            <a:ext cx="777777" cy="461665"/>
          </a:xfrm>
          <a:prstGeom prst="rect">
            <a:avLst/>
          </a:prstGeom>
          <a:noFill/>
        </p:spPr>
        <p:txBody>
          <a:bodyPr wrap="none" rtlCol="0">
            <a:spAutoFit/>
          </a:bodyPr>
          <a:lstStyle/>
          <a:p>
            <a:pPr algn="ctr"/>
            <a:r>
              <a:rPr lang="en-US" sz="2400" dirty="0"/>
              <a:t>duck</a:t>
            </a:r>
            <a:endParaRPr lang="en-US" sz="2000" dirty="0"/>
          </a:p>
        </p:txBody>
      </p:sp>
      <p:sp>
        <p:nvSpPr>
          <p:cNvPr id="23" name="TextBox 22"/>
          <p:cNvSpPr txBox="1"/>
          <p:nvPr/>
        </p:nvSpPr>
        <p:spPr>
          <a:xfrm>
            <a:off x="5527320" y="2205892"/>
            <a:ext cx="852285" cy="461665"/>
          </a:xfrm>
          <a:prstGeom prst="rect">
            <a:avLst/>
          </a:prstGeom>
          <a:noFill/>
        </p:spPr>
        <p:txBody>
          <a:bodyPr wrap="none" rtlCol="0">
            <a:spAutoFit/>
          </a:bodyPr>
          <a:lstStyle/>
          <a:p>
            <a:r>
              <a:rPr lang="en-US" sz="2400" dirty="0"/>
              <a:t>freed</a:t>
            </a:r>
          </a:p>
        </p:txBody>
      </p:sp>
      <p:sp>
        <p:nvSpPr>
          <p:cNvPr id="14" name="TextBox 6"/>
          <p:cNvSpPr txBox="1"/>
          <p:nvPr/>
        </p:nvSpPr>
        <p:spPr>
          <a:xfrm>
            <a:off x="10654914" y="203633"/>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11</a:t>
            </a:r>
          </a:p>
          <a:p>
            <a:r>
              <a:rPr lang="en-US" dirty="0"/>
              <a:t>Level 2</a:t>
            </a:r>
          </a:p>
        </p:txBody>
      </p:sp>
      <p:sp>
        <p:nvSpPr>
          <p:cNvPr id="5" name="Rectangle 4"/>
          <p:cNvSpPr/>
          <p:nvPr/>
        </p:nvSpPr>
        <p:spPr>
          <a:xfrm>
            <a:off x="2967989" y="1232322"/>
            <a:ext cx="6256020" cy="707886"/>
          </a:xfrm>
          <a:prstGeom prst="rect">
            <a:avLst/>
          </a:prstGeom>
        </p:spPr>
        <p:txBody>
          <a:bodyPr wrap="square">
            <a:spAutoFit/>
          </a:bodyPr>
          <a:lstStyle/>
          <a:p>
            <a:pPr lvl="0"/>
            <a:r>
              <a:rPr lang="en-US" sz="4000" dirty="0">
                <a:solidFill>
                  <a:prstClr val="black"/>
                </a:solidFill>
                <a:ea typeface="Times New Roman" panose="02020603050405020304" pitchFamily="18" charset="0"/>
              </a:rPr>
              <a:t>Who finally freed the duck?</a:t>
            </a:r>
            <a:endParaRPr lang="en-US" sz="4000" dirty="0">
              <a:solidFill>
                <a:prstClr val="black"/>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196" y="526799"/>
            <a:ext cx="765254" cy="82012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468" y="2687020"/>
            <a:ext cx="1035759" cy="1110021"/>
          </a:xfrm>
          <a:prstGeom prst="rect">
            <a:avLst/>
          </a:prstGeom>
        </p:spPr>
      </p:pic>
      <p:pic>
        <p:nvPicPr>
          <p:cNvPr id="18" name="Picture 17"/>
          <p:cNvPicPr>
            <a:picLocks noChangeAspect="1"/>
          </p:cNvPicPr>
          <p:nvPr/>
        </p:nvPicPr>
        <p:blipFill>
          <a:blip r:embed="rId4"/>
          <a:stretch>
            <a:fillRect/>
          </a:stretch>
        </p:blipFill>
        <p:spPr>
          <a:xfrm>
            <a:off x="2732773" y="612665"/>
            <a:ext cx="762068" cy="734255"/>
          </a:xfrm>
          <a:prstGeom prst="rect">
            <a:avLst/>
          </a:prstGeom>
        </p:spPr>
      </p:pic>
      <p:pic>
        <p:nvPicPr>
          <p:cNvPr id="19" name="Picture 18"/>
          <p:cNvPicPr>
            <a:picLocks noChangeAspect="1"/>
          </p:cNvPicPr>
          <p:nvPr/>
        </p:nvPicPr>
        <p:blipFill>
          <a:blip r:embed="rId5"/>
          <a:stretch>
            <a:fillRect/>
          </a:stretch>
        </p:blipFill>
        <p:spPr>
          <a:xfrm>
            <a:off x="3494841" y="558354"/>
            <a:ext cx="869092" cy="757010"/>
          </a:xfrm>
          <a:prstGeom prst="rect">
            <a:avLst/>
          </a:prstGeom>
        </p:spPr>
      </p:pic>
      <p:pic>
        <p:nvPicPr>
          <p:cNvPr id="6" name="Picture 5"/>
          <p:cNvPicPr>
            <a:picLocks noChangeAspect="1"/>
          </p:cNvPicPr>
          <p:nvPr/>
        </p:nvPicPr>
        <p:blipFill>
          <a:blip r:embed="rId6"/>
          <a:stretch>
            <a:fillRect/>
          </a:stretch>
        </p:blipFill>
        <p:spPr>
          <a:xfrm>
            <a:off x="5341155" y="2687020"/>
            <a:ext cx="1509688" cy="1225867"/>
          </a:xfrm>
          <a:prstGeom prst="rect">
            <a:avLst/>
          </a:prstGeom>
        </p:spPr>
      </p:pic>
      <p:pic>
        <p:nvPicPr>
          <p:cNvPr id="26" name="Picture 25"/>
          <p:cNvPicPr>
            <a:picLocks noChangeAspect="1"/>
          </p:cNvPicPr>
          <p:nvPr/>
        </p:nvPicPr>
        <p:blipFill>
          <a:blip r:embed="rId6"/>
          <a:stretch>
            <a:fillRect/>
          </a:stretch>
        </p:blipFill>
        <p:spPr>
          <a:xfrm>
            <a:off x="5731305" y="722080"/>
            <a:ext cx="950485" cy="624840"/>
          </a:xfrm>
          <a:prstGeom prst="rect">
            <a:avLst/>
          </a:prstGeom>
        </p:spPr>
      </p:pic>
      <p:pic>
        <p:nvPicPr>
          <p:cNvPr id="15" name="Picture 14"/>
          <p:cNvPicPr>
            <a:picLocks noChangeAspect="1"/>
          </p:cNvPicPr>
          <p:nvPr/>
        </p:nvPicPr>
        <p:blipFill>
          <a:blip r:embed="rId7"/>
          <a:stretch>
            <a:fillRect/>
          </a:stretch>
        </p:blipFill>
        <p:spPr>
          <a:xfrm>
            <a:off x="1737119" y="4507778"/>
            <a:ext cx="2192268" cy="2192268"/>
          </a:xfrm>
          <a:prstGeom prst="rect">
            <a:avLst/>
          </a:prstGeom>
        </p:spPr>
      </p:pic>
      <p:pic>
        <p:nvPicPr>
          <p:cNvPr id="16" name="Picture 15"/>
          <p:cNvPicPr>
            <a:picLocks noChangeAspect="1"/>
          </p:cNvPicPr>
          <p:nvPr/>
        </p:nvPicPr>
        <p:blipFill>
          <a:blip r:embed="rId7"/>
          <a:stretch>
            <a:fillRect/>
          </a:stretch>
        </p:blipFill>
        <p:spPr>
          <a:xfrm>
            <a:off x="4911019" y="4507778"/>
            <a:ext cx="2192268" cy="2192268"/>
          </a:xfrm>
          <a:prstGeom prst="rect">
            <a:avLst/>
          </a:prstGeom>
        </p:spPr>
      </p:pic>
      <p:pic>
        <p:nvPicPr>
          <p:cNvPr id="20" name="Picture 19"/>
          <p:cNvPicPr>
            <a:picLocks noChangeAspect="1"/>
          </p:cNvPicPr>
          <p:nvPr/>
        </p:nvPicPr>
        <p:blipFill>
          <a:blip r:embed="rId7"/>
          <a:stretch>
            <a:fillRect/>
          </a:stretch>
        </p:blipFill>
        <p:spPr>
          <a:xfrm>
            <a:off x="7899753" y="4507778"/>
            <a:ext cx="2192268" cy="2192268"/>
          </a:xfrm>
          <a:prstGeom prst="rect">
            <a:avLst/>
          </a:prstGeom>
        </p:spPr>
      </p:pic>
      <p:pic>
        <p:nvPicPr>
          <p:cNvPr id="22" name="Picture 2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5706" y="5163258"/>
            <a:ext cx="1690905" cy="1197364"/>
          </a:xfrm>
          <a:prstGeom prst="rect">
            <a:avLst/>
          </a:prstGeom>
        </p:spPr>
      </p:pic>
      <p:pic>
        <p:nvPicPr>
          <p:cNvPr id="24" name="Picture 23">
            <a:hlinkClick r:id="rId8" action="ppaction://hlinksldjump"/>
          </p:cNvPr>
          <p:cNvPicPr>
            <a:picLocks noChangeAspect="1"/>
          </p:cNvPicPr>
          <p:nvPr/>
        </p:nvPicPr>
        <p:blipFill>
          <a:blip r:embed="rId10"/>
          <a:stretch>
            <a:fillRect/>
          </a:stretch>
        </p:blipFill>
        <p:spPr>
          <a:xfrm>
            <a:off x="5498169" y="5219277"/>
            <a:ext cx="1017968" cy="1220008"/>
          </a:xfrm>
          <a:prstGeom prst="rect">
            <a:avLst/>
          </a:prstGeom>
        </p:spPr>
      </p:pic>
      <p:sp>
        <p:nvSpPr>
          <p:cNvPr id="27" name="Rectangle 26"/>
          <p:cNvSpPr/>
          <p:nvPr/>
        </p:nvSpPr>
        <p:spPr>
          <a:xfrm>
            <a:off x="2312308" y="4701594"/>
            <a:ext cx="1041888" cy="461665"/>
          </a:xfrm>
          <a:prstGeom prst="rect">
            <a:avLst/>
          </a:prstGeom>
        </p:spPr>
        <p:txBody>
          <a:bodyPr wrap="none">
            <a:spAutoFit/>
          </a:bodyPr>
          <a:lstStyle/>
          <a:p>
            <a:r>
              <a:rPr lang="en-US" sz="2400" dirty="0">
                <a:solidFill>
                  <a:prstClr val="black"/>
                </a:solidFill>
              </a:rPr>
              <a:t>Skunks</a:t>
            </a:r>
            <a:endParaRPr lang="en-US" dirty="0"/>
          </a:p>
        </p:txBody>
      </p:sp>
      <p:sp>
        <p:nvSpPr>
          <p:cNvPr id="28" name="Rectangle 27"/>
          <p:cNvSpPr/>
          <p:nvPr/>
        </p:nvSpPr>
        <p:spPr>
          <a:xfrm>
            <a:off x="5681615" y="4701593"/>
            <a:ext cx="651076" cy="461665"/>
          </a:xfrm>
          <a:prstGeom prst="rect">
            <a:avLst/>
          </a:prstGeom>
        </p:spPr>
        <p:txBody>
          <a:bodyPr wrap="none">
            <a:spAutoFit/>
          </a:bodyPr>
          <a:lstStyle/>
          <a:p>
            <a:r>
              <a:rPr lang="en-US" sz="2400" dirty="0">
                <a:solidFill>
                  <a:prstClr val="black"/>
                </a:solidFill>
              </a:rPr>
              <a:t>Boy</a:t>
            </a:r>
            <a:endParaRPr lang="en-US" dirty="0"/>
          </a:p>
        </p:txBody>
      </p:sp>
      <p:sp>
        <p:nvSpPr>
          <p:cNvPr id="29" name="Rectangle 28"/>
          <p:cNvSpPr/>
          <p:nvPr/>
        </p:nvSpPr>
        <p:spPr>
          <a:xfrm>
            <a:off x="7984231" y="4662344"/>
            <a:ext cx="2023311" cy="830997"/>
          </a:xfrm>
          <a:prstGeom prst="rect">
            <a:avLst/>
          </a:prstGeom>
        </p:spPr>
        <p:txBody>
          <a:bodyPr wrap="none">
            <a:spAutoFit/>
          </a:bodyPr>
          <a:lstStyle/>
          <a:p>
            <a:pPr algn="ctr"/>
            <a:r>
              <a:rPr lang="en-US" sz="2400" dirty="0">
                <a:solidFill>
                  <a:prstClr val="black"/>
                </a:solidFill>
              </a:rPr>
              <a:t>All the animals</a:t>
            </a:r>
          </a:p>
          <a:p>
            <a:pPr algn="ctr"/>
            <a:r>
              <a:rPr lang="en-US" sz="2400" dirty="0">
                <a:solidFill>
                  <a:prstClr val="black"/>
                </a:solidFill>
              </a:rPr>
              <a:t>together</a:t>
            </a:r>
            <a:endParaRPr lang="en-US" dirty="0"/>
          </a:p>
        </p:txBody>
      </p:sp>
      <p:pic>
        <p:nvPicPr>
          <p:cNvPr id="30" name="Picture 29">
            <a:hlinkClick r:id="rId11" action="ppaction://hlinksldjump"/>
          </p:cNvPr>
          <p:cNvPicPr>
            <a:picLocks noChangeAspect="1"/>
          </p:cNvPicPr>
          <p:nvPr/>
        </p:nvPicPr>
        <p:blipFill>
          <a:blip r:embed="rId12"/>
          <a:stretch>
            <a:fillRect/>
          </a:stretch>
        </p:blipFill>
        <p:spPr>
          <a:xfrm>
            <a:off x="9266839" y="6057962"/>
            <a:ext cx="597104" cy="426115"/>
          </a:xfrm>
          <a:prstGeom prst="rect">
            <a:avLst/>
          </a:prstGeom>
        </p:spPr>
      </p:pic>
      <p:pic>
        <p:nvPicPr>
          <p:cNvPr id="31" name="Picture 30">
            <a:hlinkClick r:id="rId11" action="ppaction://hlinksldjump"/>
          </p:cNvPr>
          <p:cNvPicPr>
            <a:picLocks noChangeAspect="1"/>
          </p:cNvPicPr>
          <p:nvPr/>
        </p:nvPicPr>
        <p:blipFill>
          <a:blip r:embed="rId13"/>
          <a:stretch>
            <a:fillRect/>
          </a:stretch>
        </p:blipFill>
        <p:spPr>
          <a:xfrm>
            <a:off x="9116669" y="5536595"/>
            <a:ext cx="634460" cy="573147"/>
          </a:xfrm>
          <a:prstGeom prst="rect">
            <a:avLst/>
          </a:prstGeom>
        </p:spPr>
      </p:pic>
      <p:pic>
        <p:nvPicPr>
          <p:cNvPr id="32" name="Picture 31">
            <a:hlinkClick r:id="rId11" action="ppaction://hlinksldjump"/>
          </p:cNvPr>
          <p:cNvPicPr>
            <a:picLocks noChangeAspect="1"/>
          </p:cNvPicPr>
          <p:nvPr/>
        </p:nvPicPr>
        <p:blipFill>
          <a:blip r:embed="rId14"/>
          <a:stretch>
            <a:fillRect/>
          </a:stretch>
        </p:blipFill>
        <p:spPr>
          <a:xfrm>
            <a:off x="8134473" y="5463903"/>
            <a:ext cx="952762" cy="762209"/>
          </a:xfrm>
          <a:prstGeom prst="rect">
            <a:avLst/>
          </a:prstGeom>
        </p:spPr>
      </p:pic>
      <p:pic>
        <p:nvPicPr>
          <p:cNvPr id="33" name="Picture 32">
            <a:hlinkClick r:id="rId11"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17693" y="6152996"/>
            <a:ext cx="659754" cy="361390"/>
          </a:xfrm>
          <a:prstGeom prst="rect">
            <a:avLst/>
          </a:prstGeom>
        </p:spPr>
      </p:pic>
      <p:sp>
        <p:nvSpPr>
          <p:cNvPr id="4" name="Rectangle 3"/>
          <p:cNvSpPr/>
          <p:nvPr/>
        </p:nvSpPr>
        <p:spPr>
          <a:xfrm>
            <a:off x="3645147" y="6439285"/>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
        <p:nvSpPr>
          <p:cNvPr id="7" name="Rectangle 6"/>
          <p:cNvSpPr/>
          <p:nvPr/>
        </p:nvSpPr>
        <p:spPr>
          <a:xfrm>
            <a:off x="6819047" y="6484077"/>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
        <p:nvSpPr>
          <p:cNvPr id="8" name="Rectangle 7"/>
          <p:cNvSpPr/>
          <p:nvPr/>
        </p:nvSpPr>
        <p:spPr>
          <a:xfrm>
            <a:off x="9807781" y="6460063"/>
            <a:ext cx="328936" cy="261610"/>
          </a:xfrm>
          <a:prstGeom prst="rect">
            <a:avLst/>
          </a:prstGeom>
        </p:spPr>
        <p:txBody>
          <a:bodyPr wrap="none">
            <a:spAutoFit/>
          </a:bodyPr>
          <a:lstStyle/>
          <a:p>
            <a:pPr lvl="0"/>
            <a:r>
              <a:rPr lang="en-US" sz="1100" b="1" dirty="0">
                <a:solidFill>
                  <a:prstClr val="black"/>
                </a:solidFill>
              </a:rPr>
              <a:t>11</a:t>
            </a:r>
            <a:endParaRPr lang="en-US" dirty="0">
              <a:solidFill>
                <a:prstClr val="black"/>
              </a:solidFill>
            </a:endParaRPr>
          </a:p>
        </p:txBody>
      </p:sp>
    </p:spTree>
    <p:extLst>
      <p:ext uri="{BB962C8B-B14F-4D97-AF65-F5344CB8AC3E}">
        <p14:creationId xmlns:p14="http://schemas.microsoft.com/office/powerpoint/2010/main" val="287620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67070510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18619680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7899753" y="2147502"/>
            <a:ext cx="777777" cy="461665"/>
          </a:xfrm>
          <a:prstGeom prst="rect">
            <a:avLst/>
          </a:prstGeom>
          <a:noFill/>
        </p:spPr>
        <p:txBody>
          <a:bodyPr wrap="none" rtlCol="0">
            <a:spAutoFit/>
          </a:bodyPr>
          <a:lstStyle/>
          <a:p>
            <a:pPr algn="ctr"/>
            <a:r>
              <a:rPr lang="en-US" sz="2400" dirty="0"/>
              <a:t>duck</a:t>
            </a:r>
            <a:endParaRPr lang="en-US" sz="2000" dirty="0"/>
          </a:p>
        </p:txBody>
      </p:sp>
      <p:sp>
        <p:nvSpPr>
          <p:cNvPr id="23" name="TextBox 22"/>
          <p:cNvSpPr txBox="1"/>
          <p:nvPr/>
        </p:nvSpPr>
        <p:spPr>
          <a:xfrm>
            <a:off x="5429119" y="2225355"/>
            <a:ext cx="1048685" cy="461665"/>
          </a:xfrm>
          <a:prstGeom prst="rect">
            <a:avLst/>
          </a:prstGeom>
          <a:noFill/>
        </p:spPr>
        <p:txBody>
          <a:bodyPr wrap="none" rtlCol="0">
            <a:spAutoFit/>
          </a:bodyPr>
          <a:lstStyle/>
          <a:p>
            <a:r>
              <a:rPr lang="en-US" sz="2400" dirty="0"/>
              <a:t>helped</a:t>
            </a:r>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12</a:t>
            </a:r>
          </a:p>
          <a:p>
            <a:r>
              <a:rPr lang="en-US" dirty="0"/>
              <a:t>Level 2</a:t>
            </a:r>
          </a:p>
        </p:txBody>
      </p:sp>
      <p:sp>
        <p:nvSpPr>
          <p:cNvPr id="5" name="Rectangle 4"/>
          <p:cNvSpPr/>
          <p:nvPr/>
        </p:nvSpPr>
        <p:spPr>
          <a:xfrm>
            <a:off x="3184290" y="1233450"/>
            <a:ext cx="5823417" cy="707886"/>
          </a:xfrm>
          <a:prstGeom prst="rect">
            <a:avLst/>
          </a:prstGeom>
        </p:spPr>
        <p:txBody>
          <a:bodyPr wrap="square">
            <a:spAutoFit/>
          </a:bodyPr>
          <a:lstStyle/>
          <a:p>
            <a:pPr lvl="0"/>
            <a:r>
              <a:rPr lang="en-US" sz="4000" dirty="0">
                <a:solidFill>
                  <a:prstClr val="black"/>
                </a:solidFill>
                <a:ea typeface="Times New Roman" panose="02020603050405020304" pitchFamily="18" charset="0"/>
              </a:rPr>
              <a:t>What insects helped duck?</a:t>
            </a:r>
            <a:endParaRPr lang="en-US" sz="4000" dirty="0">
              <a:solidFill>
                <a:prstClr val="black"/>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267" y="546216"/>
            <a:ext cx="765254" cy="82012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468" y="2687020"/>
            <a:ext cx="1035759" cy="1110021"/>
          </a:xfrm>
          <a:prstGeom prst="rect">
            <a:avLst/>
          </a:prstGeom>
        </p:spPr>
      </p:pic>
      <p:pic>
        <p:nvPicPr>
          <p:cNvPr id="24" name="Picture 23"/>
          <p:cNvPicPr>
            <a:picLocks noChangeAspect="1"/>
          </p:cNvPicPr>
          <p:nvPr/>
        </p:nvPicPr>
        <p:blipFill>
          <a:blip r:embed="rId4"/>
          <a:stretch>
            <a:fillRect/>
          </a:stretch>
        </p:blipFill>
        <p:spPr>
          <a:xfrm>
            <a:off x="6286343" y="643835"/>
            <a:ext cx="887534" cy="717435"/>
          </a:xfrm>
          <a:prstGeom prst="rect">
            <a:avLst/>
          </a:prstGeom>
        </p:spPr>
      </p:pic>
      <p:pic>
        <p:nvPicPr>
          <p:cNvPr id="27" name="Picture 26"/>
          <p:cNvPicPr>
            <a:picLocks noChangeAspect="1"/>
          </p:cNvPicPr>
          <p:nvPr/>
        </p:nvPicPr>
        <p:blipFill>
          <a:blip r:embed="rId4"/>
          <a:stretch>
            <a:fillRect/>
          </a:stretch>
        </p:blipFill>
        <p:spPr>
          <a:xfrm>
            <a:off x="5259357" y="2687020"/>
            <a:ext cx="1388211" cy="112215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123" y="488565"/>
            <a:ext cx="1146467" cy="918255"/>
          </a:xfrm>
          <a:prstGeom prst="rect">
            <a:avLst/>
          </a:prstGeom>
        </p:spPr>
      </p:pic>
      <p:pic>
        <p:nvPicPr>
          <p:cNvPr id="13" name="Picture 12"/>
          <p:cNvPicPr>
            <a:picLocks noChangeAspect="1"/>
          </p:cNvPicPr>
          <p:nvPr/>
        </p:nvPicPr>
        <p:blipFill>
          <a:blip r:embed="rId6"/>
          <a:stretch>
            <a:fillRect/>
          </a:stretch>
        </p:blipFill>
        <p:spPr>
          <a:xfrm>
            <a:off x="3384414" y="518612"/>
            <a:ext cx="833082" cy="842658"/>
          </a:xfrm>
          <a:prstGeom prst="rect">
            <a:avLst/>
          </a:prstGeom>
        </p:spPr>
      </p:pic>
      <p:pic>
        <p:nvPicPr>
          <p:cNvPr id="15" name="Picture 14"/>
          <p:cNvPicPr>
            <a:picLocks noChangeAspect="1"/>
          </p:cNvPicPr>
          <p:nvPr/>
        </p:nvPicPr>
        <p:blipFill>
          <a:blip r:embed="rId7"/>
          <a:stretch>
            <a:fillRect/>
          </a:stretch>
        </p:blipFill>
        <p:spPr>
          <a:xfrm>
            <a:off x="679617" y="4523071"/>
            <a:ext cx="2192268" cy="2192268"/>
          </a:xfrm>
          <a:prstGeom prst="rect">
            <a:avLst/>
          </a:prstGeom>
        </p:spPr>
      </p:pic>
      <p:pic>
        <p:nvPicPr>
          <p:cNvPr id="16" name="Picture 15"/>
          <p:cNvPicPr>
            <a:picLocks noChangeAspect="1"/>
          </p:cNvPicPr>
          <p:nvPr/>
        </p:nvPicPr>
        <p:blipFill>
          <a:blip r:embed="rId7"/>
          <a:stretch>
            <a:fillRect/>
          </a:stretch>
        </p:blipFill>
        <p:spPr>
          <a:xfrm>
            <a:off x="3262975" y="4523071"/>
            <a:ext cx="2192268" cy="2192268"/>
          </a:xfrm>
          <a:prstGeom prst="rect">
            <a:avLst/>
          </a:prstGeom>
        </p:spPr>
      </p:pic>
      <p:pic>
        <p:nvPicPr>
          <p:cNvPr id="18" name="Picture 17"/>
          <p:cNvPicPr>
            <a:picLocks noChangeAspect="1"/>
          </p:cNvPicPr>
          <p:nvPr/>
        </p:nvPicPr>
        <p:blipFill>
          <a:blip r:embed="rId7"/>
          <a:stretch>
            <a:fillRect/>
          </a:stretch>
        </p:blipFill>
        <p:spPr>
          <a:xfrm>
            <a:off x="5965968" y="4504927"/>
            <a:ext cx="2192268" cy="2192268"/>
          </a:xfrm>
          <a:prstGeom prst="rect">
            <a:avLst/>
          </a:prstGeom>
        </p:spPr>
      </p:pic>
      <p:sp>
        <p:nvSpPr>
          <p:cNvPr id="4" name="Rectangle 3"/>
          <p:cNvSpPr/>
          <p:nvPr/>
        </p:nvSpPr>
        <p:spPr>
          <a:xfrm>
            <a:off x="1195494" y="4722613"/>
            <a:ext cx="1160511" cy="461665"/>
          </a:xfrm>
          <a:prstGeom prst="rect">
            <a:avLst/>
          </a:prstGeom>
        </p:spPr>
        <p:txBody>
          <a:bodyPr wrap="none">
            <a:spAutoFit/>
          </a:bodyPr>
          <a:lstStyle/>
          <a:p>
            <a:r>
              <a:rPr lang="en-US" sz="2400" dirty="0"/>
              <a:t>Crickets</a:t>
            </a:r>
            <a:endParaRPr lang="en-US" dirty="0"/>
          </a:p>
        </p:txBody>
      </p:sp>
      <p:pic>
        <p:nvPicPr>
          <p:cNvPr id="20" name="Picture 19">
            <a:hlinkClick r:id="rId8" action="ppaction://hlinksldjump"/>
          </p:cNvPr>
          <p:cNvPicPr>
            <a:picLocks noChangeAspect="1"/>
          </p:cNvPicPr>
          <p:nvPr/>
        </p:nvPicPr>
        <p:blipFill>
          <a:blip r:embed="rId9"/>
          <a:stretch>
            <a:fillRect/>
          </a:stretch>
        </p:blipFill>
        <p:spPr>
          <a:xfrm>
            <a:off x="981418" y="5418200"/>
            <a:ext cx="1588665" cy="1002982"/>
          </a:xfrm>
          <a:prstGeom prst="rect">
            <a:avLst/>
          </a:prstGeom>
        </p:spPr>
      </p:pic>
      <p:pic>
        <p:nvPicPr>
          <p:cNvPr id="22" name="Picture 21"/>
          <p:cNvPicPr>
            <a:picLocks noChangeAspect="1"/>
          </p:cNvPicPr>
          <p:nvPr/>
        </p:nvPicPr>
        <p:blipFill>
          <a:blip r:embed="rId7"/>
          <a:stretch>
            <a:fillRect/>
          </a:stretch>
        </p:blipFill>
        <p:spPr>
          <a:xfrm>
            <a:off x="8668961" y="4504927"/>
            <a:ext cx="2192268" cy="2192268"/>
          </a:xfrm>
          <a:prstGeom prst="rect">
            <a:avLst/>
          </a:prstGeom>
        </p:spPr>
      </p:pic>
      <p:pic>
        <p:nvPicPr>
          <p:cNvPr id="26" name="Picture 2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5056" y="5283394"/>
            <a:ext cx="1353823" cy="1272594"/>
          </a:xfrm>
          <a:prstGeom prst="rect">
            <a:avLst/>
          </a:prstGeom>
        </p:spPr>
      </p:pic>
      <p:pic>
        <p:nvPicPr>
          <p:cNvPr id="28" name="Picture 27">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42944" y="5307450"/>
            <a:ext cx="1261865" cy="1209528"/>
          </a:xfrm>
          <a:prstGeom prst="rect">
            <a:avLst/>
          </a:prstGeom>
        </p:spPr>
      </p:pic>
      <p:pic>
        <p:nvPicPr>
          <p:cNvPr id="29" name="Picture 2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50978" y="5280684"/>
            <a:ext cx="1236294" cy="1236294"/>
          </a:xfrm>
          <a:prstGeom prst="rect">
            <a:avLst/>
          </a:prstGeom>
        </p:spPr>
      </p:pic>
      <p:sp>
        <p:nvSpPr>
          <p:cNvPr id="30" name="Rectangle 29"/>
          <p:cNvSpPr/>
          <p:nvPr/>
        </p:nvSpPr>
        <p:spPr>
          <a:xfrm>
            <a:off x="3839736" y="4699875"/>
            <a:ext cx="1038746" cy="461665"/>
          </a:xfrm>
          <a:prstGeom prst="rect">
            <a:avLst/>
          </a:prstGeom>
        </p:spPr>
        <p:txBody>
          <a:bodyPr wrap="none">
            <a:spAutoFit/>
          </a:bodyPr>
          <a:lstStyle/>
          <a:p>
            <a:r>
              <a:rPr lang="en-US" sz="2400" dirty="0"/>
              <a:t>Snakes</a:t>
            </a:r>
            <a:endParaRPr lang="en-US" dirty="0"/>
          </a:p>
        </p:txBody>
      </p:sp>
      <p:sp>
        <p:nvSpPr>
          <p:cNvPr id="31" name="Rectangle 30"/>
          <p:cNvSpPr/>
          <p:nvPr/>
        </p:nvSpPr>
        <p:spPr>
          <a:xfrm>
            <a:off x="6418508" y="4722612"/>
            <a:ext cx="1351652" cy="461665"/>
          </a:xfrm>
          <a:prstGeom prst="rect">
            <a:avLst/>
          </a:prstGeom>
        </p:spPr>
        <p:txBody>
          <a:bodyPr wrap="none">
            <a:spAutoFit/>
          </a:bodyPr>
          <a:lstStyle/>
          <a:p>
            <a:r>
              <a:rPr lang="en-US" sz="2400" dirty="0">
                <a:solidFill>
                  <a:prstClr val="black"/>
                </a:solidFill>
              </a:rPr>
              <a:t>Ladybugs</a:t>
            </a:r>
            <a:endParaRPr lang="en-US" dirty="0"/>
          </a:p>
        </p:txBody>
      </p:sp>
      <p:sp>
        <p:nvSpPr>
          <p:cNvPr id="32" name="Rectangle 31"/>
          <p:cNvSpPr/>
          <p:nvPr/>
        </p:nvSpPr>
        <p:spPr>
          <a:xfrm>
            <a:off x="8966928" y="4699874"/>
            <a:ext cx="1596334" cy="461665"/>
          </a:xfrm>
          <a:prstGeom prst="rect">
            <a:avLst/>
          </a:prstGeom>
        </p:spPr>
        <p:txBody>
          <a:bodyPr wrap="none">
            <a:spAutoFit/>
          </a:bodyPr>
          <a:lstStyle/>
          <a:p>
            <a:r>
              <a:rPr lang="en-US" sz="2400" dirty="0">
                <a:solidFill>
                  <a:prstClr val="black"/>
                </a:solidFill>
              </a:rPr>
              <a:t>Dragonflies</a:t>
            </a:r>
            <a:endParaRPr lang="en-US" dirty="0"/>
          </a:p>
        </p:txBody>
      </p:sp>
      <p:sp>
        <p:nvSpPr>
          <p:cNvPr id="6" name="Rectangle 5"/>
          <p:cNvSpPr/>
          <p:nvPr/>
        </p:nvSpPr>
        <p:spPr>
          <a:xfrm>
            <a:off x="2587782" y="6453729"/>
            <a:ext cx="328936" cy="261610"/>
          </a:xfrm>
          <a:prstGeom prst="rect">
            <a:avLst/>
          </a:prstGeom>
        </p:spPr>
        <p:txBody>
          <a:bodyPr wrap="none">
            <a:spAutoFit/>
          </a:bodyPr>
          <a:lstStyle/>
          <a:p>
            <a:pPr lvl="0"/>
            <a:r>
              <a:rPr lang="en-US" sz="1100" b="1" dirty="0">
                <a:solidFill>
                  <a:prstClr val="black"/>
                </a:solidFill>
              </a:rPr>
              <a:t>12</a:t>
            </a:r>
            <a:endParaRPr lang="en-US" dirty="0">
              <a:solidFill>
                <a:prstClr val="black"/>
              </a:solidFill>
            </a:endParaRPr>
          </a:p>
        </p:txBody>
      </p:sp>
      <p:sp>
        <p:nvSpPr>
          <p:cNvPr id="7" name="Rectangle 6"/>
          <p:cNvSpPr/>
          <p:nvPr/>
        </p:nvSpPr>
        <p:spPr>
          <a:xfrm>
            <a:off x="5178323" y="6488215"/>
            <a:ext cx="328936" cy="261610"/>
          </a:xfrm>
          <a:prstGeom prst="rect">
            <a:avLst/>
          </a:prstGeom>
        </p:spPr>
        <p:txBody>
          <a:bodyPr wrap="none">
            <a:spAutoFit/>
          </a:bodyPr>
          <a:lstStyle/>
          <a:p>
            <a:pPr lvl="0"/>
            <a:r>
              <a:rPr lang="en-US" sz="1100" b="1" dirty="0">
                <a:solidFill>
                  <a:prstClr val="black"/>
                </a:solidFill>
              </a:rPr>
              <a:t>12</a:t>
            </a:r>
            <a:endParaRPr lang="en-US" dirty="0">
              <a:solidFill>
                <a:prstClr val="black"/>
              </a:solidFill>
            </a:endParaRPr>
          </a:p>
        </p:txBody>
      </p:sp>
      <p:sp>
        <p:nvSpPr>
          <p:cNvPr id="8" name="Rectangle 7"/>
          <p:cNvSpPr/>
          <p:nvPr/>
        </p:nvSpPr>
        <p:spPr>
          <a:xfrm>
            <a:off x="7894374" y="6457735"/>
            <a:ext cx="328936" cy="261610"/>
          </a:xfrm>
          <a:prstGeom prst="rect">
            <a:avLst/>
          </a:prstGeom>
        </p:spPr>
        <p:txBody>
          <a:bodyPr wrap="none">
            <a:spAutoFit/>
          </a:bodyPr>
          <a:lstStyle/>
          <a:p>
            <a:pPr lvl="0"/>
            <a:r>
              <a:rPr lang="en-US" sz="1100" b="1" dirty="0">
                <a:solidFill>
                  <a:prstClr val="black"/>
                </a:solidFill>
              </a:rPr>
              <a:t>12</a:t>
            </a:r>
            <a:endParaRPr lang="en-US" dirty="0">
              <a:solidFill>
                <a:prstClr val="black"/>
              </a:solidFill>
            </a:endParaRPr>
          </a:p>
        </p:txBody>
      </p:sp>
      <p:sp>
        <p:nvSpPr>
          <p:cNvPr id="9" name="Rectangle 8"/>
          <p:cNvSpPr/>
          <p:nvPr/>
        </p:nvSpPr>
        <p:spPr>
          <a:xfrm>
            <a:off x="10602313" y="6454831"/>
            <a:ext cx="328936" cy="261610"/>
          </a:xfrm>
          <a:prstGeom prst="rect">
            <a:avLst/>
          </a:prstGeom>
        </p:spPr>
        <p:txBody>
          <a:bodyPr wrap="none">
            <a:spAutoFit/>
          </a:bodyPr>
          <a:lstStyle/>
          <a:p>
            <a:pPr lvl="0"/>
            <a:r>
              <a:rPr lang="en-US" sz="1100" b="1" dirty="0">
                <a:solidFill>
                  <a:prstClr val="black"/>
                </a:solidFill>
              </a:rPr>
              <a:t>12</a:t>
            </a:r>
            <a:endParaRPr lang="en-US" dirty="0">
              <a:solidFill>
                <a:prstClr val="black"/>
              </a:solidFill>
            </a:endParaRPr>
          </a:p>
        </p:txBody>
      </p:sp>
    </p:spTree>
    <p:extLst>
      <p:ext uri="{BB962C8B-B14F-4D97-AF65-F5344CB8AC3E}">
        <p14:creationId xmlns:p14="http://schemas.microsoft.com/office/powerpoint/2010/main" val="173002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74602573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7150199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2167569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3268839" y="2177280"/>
            <a:ext cx="805029" cy="461665"/>
          </a:xfrm>
          <a:prstGeom prst="rect">
            <a:avLst/>
          </a:prstGeom>
          <a:noFill/>
        </p:spPr>
        <p:txBody>
          <a:bodyPr wrap="none" rtlCol="0">
            <a:spAutoFit/>
          </a:bodyPr>
          <a:lstStyle/>
          <a:p>
            <a:pPr algn="ctr"/>
            <a:r>
              <a:rPr lang="en-US" sz="2400" dirty="0"/>
              <a:t>Duck</a:t>
            </a:r>
            <a:endParaRPr lang="en-US" sz="2000" dirty="0"/>
          </a:p>
        </p:txBody>
      </p:sp>
      <p:sp>
        <p:nvSpPr>
          <p:cNvPr id="23" name="TextBox 22"/>
          <p:cNvSpPr txBox="1"/>
          <p:nvPr/>
        </p:nvSpPr>
        <p:spPr>
          <a:xfrm>
            <a:off x="5654182" y="2186059"/>
            <a:ext cx="598562" cy="461665"/>
          </a:xfrm>
          <a:prstGeom prst="rect">
            <a:avLst/>
          </a:prstGeom>
          <a:noFill/>
        </p:spPr>
        <p:txBody>
          <a:bodyPr wrap="none" rtlCol="0">
            <a:spAutoFit/>
          </a:bodyPr>
          <a:lstStyle/>
          <a:p>
            <a:r>
              <a:rPr lang="en-US" sz="2400" dirty="0"/>
              <a:t>felt</a:t>
            </a:r>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13</a:t>
            </a:r>
          </a:p>
          <a:p>
            <a:r>
              <a:rPr lang="en-US" dirty="0"/>
              <a:t>Level 2</a:t>
            </a:r>
          </a:p>
        </p:txBody>
      </p:sp>
      <p:sp>
        <p:nvSpPr>
          <p:cNvPr id="5" name="Rectangle 4"/>
          <p:cNvSpPr/>
          <p:nvPr/>
        </p:nvSpPr>
        <p:spPr>
          <a:xfrm>
            <a:off x="1055369" y="1252809"/>
            <a:ext cx="10081260" cy="707886"/>
          </a:xfrm>
          <a:prstGeom prst="rect">
            <a:avLst/>
          </a:prstGeom>
        </p:spPr>
        <p:txBody>
          <a:bodyPr wrap="square">
            <a:spAutoFit/>
          </a:bodyPr>
          <a:lstStyle/>
          <a:p>
            <a:pPr lvl="0"/>
            <a:r>
              <a:rPr lang="en-US" sz="4000" dirty="0">
                <a:solidFill>
                  <a:prstClr val="black"/>
                </a:solidFill>
              </a:rPr>
              <a:t>How do you think duck felt when he was stuck?</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948" y="2752132"/>
            <a:ext cx="1035759" cy="1110021"/>
          </a:xfrm>
          <a:prstGeom prst="rect">
            <a:avLst/>
          </a:prstGeom>
        </p:spPr>
      </p:pic>
      <p:pic>
        <p:nvPicPr>
          <p:cNvPr id="15" name="Picture 14"/>
          <p:cNvPicPr>
            <a:picLocks noChangeAspect="1"/>
          </p:cNvPicPr>
          <p:nvPr/>
        </p:nvPicPr>
        <p:blipFill>
          <a:blip r:embed="rId4"/>
          <a:stretch>
            <a:fillRect/>
          </a:stretch>
        </p:blipFill>
        <p:spPr>
          <a:xfrm>
            <a:off x="1188037" y="541700"/>
            <a:ext cx="908205" cy="888023"/>
          </a:xfrm>
          <a:prstGeom prst="rect">
            <a:avLst/>
          </a:prstGeom>
        </p:spPr>
      </p:pic>
      <p:pic>
        <p:nvPicPr>
          <p:cNvPr id="16" name="Picture 15"/>
          <p:cNvPicPr>
            <a:picLocks noChangeAspect="1"/>
          </p:cNvPicPr>
          <p:nvPr/>
        </p:nvPicPr>
        <p:blipFill>
          <a:blip r:embed="rId5"/>
          <a:stretch>
            <a:fillRect/>
          </a:stretch>
        </p:blipFill>
        <p:spPr>
          <a:xfrm>
            <a:off x="3903985" y="474003"/>
            <a:ext cx="751443" cy="909621"/>
          </a:xfrm>
          <a:prstGeom prst="rect">
            <a:avLst/>
          </a:prstGeom>
        </p:spPr>
      </p:pic>
      <p:pic>
        <p:nvPicPr>
          <p:cNvPr id="18" name="Picture 17"/>
          <p:cNvPicPr>
            <a:picLocks noChangeAspect="1"/>
          </p:cNvPicPr>
          <p:nvPr/>
        </p:nvPicPr>
        <p:blipFill>
          <a:blip r:embed="rId6"/>
          <a:stretch>
            <a:fillRect/>
          </a:stretch>
        </p:blipFill>
        <p:spPr>
          <a:xfrm flipH="1">
            <a:off x="5941615" y="607634"/>
            <a:ext cx="833917" cy="745555"/>
          </a:xfrm>
          <a:prstGeom prst="rect">
            <a:avLst/>
          </a:prstGeom>
        </p:spPr>
      </p:pic>
      <p:pic>
        <p:nvPicPr>
          <p:cNvPr id="19" name="Picture 18"/>
          <p:cNvPicPr>
            <a:picLocks noChangeAspect="1"/>
          </p:cNvPicPr>
          <p:nvPr/>
        </p:nvPicPr>
        <p:blipFill>
          <a:blip r:embed="rId7"/>
          <a:stretch>
            <a:fillRect/>
          </a:stretch>
        </p:blipFill>
        <p:spPr>
          <a:xfrm>
            <a:off x="9179120" y="459352"/>
            <a:ext cx="1188719" cy="1037911"/>
          </a:xfrm>
          <a:prstGeom prst="rect">
            <a:avLst/>
          </a:prstGeom>
        </p:spPr>
      </p:pic>
      <p:pic>
        <p:nvPicPr>
          <p:cNvPr id="4" name="Picture 3"/>
          <p:cNvPicPr>
            <a:picLocks noChangeAspect="1"/>
          </p:cNvPicPr>
          <p:nvPr/>
        </p:nvPicPr>
        <p:blipFill>
          <a:blip r:embed="rId8"/>
          <a:stretch>
            <a:fillRect/>
          </a:stretch>
        </p:blipFill>
        <p:spPr>
          <a:xfrm>
            <a:off x="5281839" y="2687020"/>
            <a:ext cx="1353725" cy="1209053"/>
          </a:xfrm>
          <a:prstGeom prst="rect">
            <a:avLst/>
          </a:prstGeom>
        </p:spPr>
      </p:pic>
      <p:pic>
        <p:nvPicPr>
          <p:cNvPr id="17" name="Picture 16"/>
          <p:cNvPicPr>
            <a:picLocks noChangeAspect="1"/>
          </p:cNvPicPr>
          <p:nvPr/>
        </p:nvPicPr>
        <p:blipFill>
          <a:blip r:embed="rId9"/>
          <a:stretch>
            <a:fillRect/>
          </a:stretch>
        </p:blipFill>
        <p:spPr>
          <a:xfrm>
            <a:off x="1572188" y="4491658"/>
            <a:ext cx="2189639" cy="2184665"/>
          </a:xfrm>
          <a:prstGeom prst="rect">
            <a:avLst/>
          </a:prstGeom>
        </p:spPr>
      </p:pic>
      <p:pic>
        <p:nvPicPr>
          <p:cNvPr id="20" name="Picture 19"/>
          <p:cNvPicPr>
            <a:picLocks noChangeAspect="1"/>
          </p:cNvPicPr>
          <p:nvPr/>
        </p:nvPicPr>
        <p:blipFill>
          <a:blip r:embed="rId9"/>
          <a:stretch>
            <a:fillRect/>
          </a:stretch>
        </p:blipFill>
        <p:spPr>
          <a:xfrm>
            <a:off x="4858643" y="4491659"/>
            <a:ext cx="2189639" cy="2184665"/>
          </a:xfrm>
          <a:prstGeom prst="rect">
            <a:avLst/>
          </a:prstGeom>
        </p:spPr>
      </p:pic>
      <p:pic>
        <p:nvPicPr>
          <p:cNvPr id="22" name="Picture 21"/>
          <p:cNvPicPr>
            <a:picLocks noChangeAspect="1"/>
          </p:cNvPicPr>
          <p:nvPr/>
        </p:nvPicPr>
        <p:blipFill>
          <a:blip r:embed="rId9"/>
          <a:stretch>
            <a:fillRect/>
          </a:stretch>
        </p:blipFill>
        <p:spPr>
          <a:xfrm>
            <a:off x="8145098" y="4491657"/>
            <a:ext cx="2189639" cy="2184665"/>
          </a:xfrm>
          <a:prstGeom prst="rect">
            <a:avLst/>
          </a:prstGeom>
        </p:spPr>
      </p:pic>
      <p:pic>
        <p:nvPicPr>
          <p:cNvPr id="24" name="Picture 23">
            <a:hlinkClick r:id="rId10" action="ppaction://hlinksldjump"/>
          </p:cNvPr>
          <p:cNvPicPr>
            <a:picLocks noChangeAspect="1"/>
          </p:cNvPicPr>
          <p:nvPr/>
        </p:nvPicPr>
        <p:blipFill>
          <a:blip r:embed="rId11"/>
          <a:stretch>
            <a:fillRect/>
          </a:stretch>
        </p:blipFill>
        <p:spPr>
          <a:xfrm>
            <a:off x="2009783" y="5255466"/>
            <a:ext cx="1314450" cy="1204912"/>
          </a:xfrm>
          <a:prstGeom prst="rect">
            <a:avLst/>
          </a:prstGeom>
        </p:spPr>
      </p:pic>
      <p:pic>
        <p:nvPicPr>
          <p:cNvPr id="26" name="Picture 25">
            <a:hlinkClick r:id="rId12" action="ppaction://hlinksldjump"/>
          </p:cNvPr>
          <p:cNvPicPr>
            <a:picLocks noChangeAspect="1"/>
          </p:cNvPicPr>
          <p:nvPr/>
        </p:nvPicPr>
        <p:blipFill>
          <a:blip r:embed="rId13"/>
          <a:stretch>
            <a:fillRect/>
          </a:stretch>
        </p:blipFill>
        <p:spPr>
          <a:xfrm>
            <a:off x="5218196" y="5183833"/>
            <a:ext cx="1446838" cy="1212532"/>
          </a:xfrm>
          <a:prstGeom prst="rect">
            <a:avLst/>
          </a:prstGeom>
        </p:spPr>
      </p:pic>
      <p:pic>
        <p:nvPicPr>
          <p:cNvPr id="27" name="Picture 26">
            <a:hlinkClick r:id="rId10" action="ppaction://hlinksldjump"/>
          </p:cNvPr>
          <p:cNvPicPr>
            <a:picLocks noChangeAspect="1"/>
          </p:cNvPicPr>
          <p:nvPr/>
        </p:nvPicPr>
        <p:blipFill>
          <a:blip r:embed="rId14"/>
          <a:stretch>
            <a:fillRect/>
          </a:stretch>
        </p:blipFill>
        <p:spPr>
          <a:xfrm>
            <a:off x="8608909" y="5236953"/>
            <a:ext cx="1262015" cy="1159412"/>
          </a:xfrm>
          <a:prstGeom prst="rect">
            <a:avLst/>
          </a:prstGeom>
        </p:spPr>
      </p:pic>
      <p:sp>
        <p:nvSpPr>
          <p:cNvPr id="28" name="Rectangle 27"/>
          <p:cNvSpPr/>
          <p:nvPr/>
        </p:nvSpPr>
        <p:spPr>
          <a:xfrm>
            <a:off x="2339032" y="4703408"/>
            <a:ext cx="655949" cy="461665"/>
          </a:xfrm>
          <a:prstGeom prst="rect">
            <a:avLst/>
          </a:prstGeom>
        </p:spPr>
        <p:txBody>
          <a:bodyPr wrap="none">
            <a:spAutoFit/>
          </a:bodyPr>
          <a:lstStyle/>
          <a:p>
            <a:r>
              <a:rPr lang="en-US" sz="2400" dirty="0">
                <a:solidFill>
                  <a:prstClr val="black"/>
                </a:solidFill>
              </a:rPr>
              <a:t>silly</a:t>
            </a:r>
            <a:endParaRPr lang="en-US" dirty="0"/>
          </a:p>
        </p:txBody>
      </p:sp>
      <p:sp>
        <p:nvSpPr>
          <p:cNvPr id="29" name="Rectangle 28"/>
          <p:cNvSpPr/>
          <p:nvPr/>
        </p:nvSpPr>
        <p:spPr>
          <a:xfrm>
            <a:off x="5371251" y="4631808"/>
            <a:ext cx="1164421" cy="461665"/>
          </a:xfrm>
          <a:prstGeom prst="rect">
            <a:avLst/>
          </a:prstGeom>
        </p:spPr>
        <p:txBody>
          <a:bodyPr wrap="none">
            <a:spAutoFit/>
          </a:bodyPr>
          <a:lstStyle/>
          <a:p>
            <a:r>
              <a:rPr lang="en-US" sz="2400" dirty="0">
                <a:solidFill>
                  <a:prstClr val="black"/>
                </a:solidFill>
              </a:rPr>
              <a:t>worried</a:t>
            </a:r>
            <a:endParaRPr lang="en-US" dirty="0"/>
          </a:p>
        </p:txBody>
      </p:sp>
      <p:sp>
        <p:nvSpPr>
          <p:cNvPr id="30" name="Rectangle 29"/>
          <p:cNvSpPr/>
          <p:nvPr/>
        </p:nvSpPr>
        <p:spPr>
          <a:xfrm>
            <a:off x="8761996" y="4684896"/>
            <a:ext cx="955839" cy="461665"/>
          </a:xfrm>
          <a:prstGeom prst="rect">
            <a:avLst/>
          </a:prstGeom>
        </p:spPr>
        <p:txBody>
          <a:bodyPr wrap="none">
            <a:spAutoFit/>
          </a:bodyPr>
          <a:lstStyle/>
          <a:p>
            <a:r>
              <a:rPr lang="en-US" sz="2400" dirty="0">
                <a:solidFill>
                  <a:prstClr val="black"/>
                </a:solidFill>
              </a:rPr>
              <a:t>happy</a:t>
            </a:r>
            <a:endParaRPr lang="en-US" dirty="0"/>
          </a:p>
        </p:txBody>
      </p:sp>
      <p:sp>
        <p:nvSpPr>
          <p:cNvPr id="6" name="Rectangle 5"/>
          <p:cNvSpPr/>
          <p:nvPr/>
        </p:nvSpPr>
        <p:spPr>
          <a:xfrm>
            <a:off x="3477615" y="6460378"/>
            <a:ext cx="328936" cy="261610"/>
          </a:xfrm>
          <a:prstGeom prst="rect">
            <a:avLst/>
          </a:prstGeom>
        </p:spPr>
        <p:txBody>
          <a:bodyPr wrap="none">
            <a:spAutoFit/>
          </a:bodyPr>
          <a:lstStyle/>
          <a:p>
            <a:pPr lvl="0"/>
            <a:r>
              <a:rPr lang="en-US" sz="1100" b="1" dirty="0">
                <a:solidFill>
                  <a:prstClr val="black"/>
                </a:solidFill>
              </a:rPr>
              <a:t>13</a:t>
            </a:r>
            <a:endParaRPr lang="en-US" dirty="0">
              <a:solidFill>
                <a:prstClr val="black"/>
              </a:solidFill>
            </a:endParaRPr>
          </a:p>
        </p:txBody>
      </p:sp>
      <p:sp>
        <p:nvSpPr>
          <p:cNvPr id="7" name="Rectangle 6"/>
          <p:cNvSpPr/>
          <p:nvPr/>
        </p:nvSpPr>
        <p:spPr>
          <a:xfrm>
            <a:off x="6719346" y="6460378"/>
            <a:ext cx="328936" cy="261610"/>
          </a:xfrm>
          <a:prstGeom prst="rect">
            <a:avLst/>
          </a:prstGeom>
        </p:spPr>
        <p:txBody>
          <a:bodyPr wrap="none">
            <a:spAutoFit/>
          </a:bodyPr>
          <a:lstStyle/>
          <a:p>
            <a:pPr lvl="0"/>
            <a:r>
              <a:rPr lang="en-US" sz="1100" b="1" dirty="0">
                <a:solidFill>
                  <a:prstClr val="black"/>
                </a:solidFill>
              </a:rPr>
              <a:t>13</a:t>
            </a:r>
            <a:endParaRPr lang="en-US" dirty="0">
              <a:solidFill>
                <a:prstClr val="black"/>
              </a:solidFill>
            </a:endParaRPr>
          </a:p>
        </p:txBody>
      </p:sp>
      <p:sp>
        <p:nvSpPr>
          <p:cNvPr id="8" name="Rectangle 7"/>
          <p:cNvSpPr/>
          <p:nvPr/>
        </p:nvSpPr>
        <p:spPr>
          <a:xfrm>
            <a:off x="10011436" y="6443176"/>
            <a:ext cx="328936" cy="261610"/>
          </a:xfrm>
          <a:prstGeom prst="rect">
            <a:avLst/>
          </a:prstGeom>
        </p:spPr>
        <p:txBody>
          <a:bodyPr wrap="none">
            <a:spAutoFit/>
          </a:bodyPr>
          <a:lstStyle/>
          <a:p>
            <a:pPr lvl="0"/>
            <a:r>
              <a:rPr lang="en-US" sz="1100" b="1" dirty="0">
                <a:solidFill>
                  <a:prstClr val="black"/>
                </a:solidFill>
              </a:rPr>
              <a:t>13</a:t>
            </a:r>
            <a:endParaRPr lang="en-US" dirty="0">
              <a:solidFill>
                <a:prstClr val="black"/>
              </a:solidFill>
            </a:endParaRPr>
          </a:p>
        </p:txBody>
      </p:sp>
    </p:spTree>
    <p:extLst>
      <p:ext uri="{BB962C8B-B14F-4D97-AF65-F5344CB8AC3E}">
        <p14:creationId xmlns:p14="http://schemas.microsoft.com/office/powerpoint/2010/main" val="383381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2821506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47499305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97564" y="5000625"/>
            <a:ext cx="4559783" cy="1857375"/>
          </a:xfrm>
          <a:prstGeom prst="rect">
            <a:avLst/>
          </a:prstGeom>
        </p:spPr>
      </p:pic>
    </p:spTree>
    <p:extLst>
      <p:ext uri="{BB962C8B-B14F-4D97-AF65-F5344CB8AC3E}">
        <p14:creationId xmlns:p14="http://schemas.microsoft.com/office/powerpoint/2010/main" val="127145617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3268839" y="2177280"/>
            <a:ext cx="805029" cy="461665"/>
          </a:xfrm>
          <a:prstGeom prst="rect">
            <a:avLst/>
          </a:prstGeom>
          <a:noFill/>
        </p:spPr>
        <p:txBody>
          <a:bodyPr wrap="none" rtlCol="0">
            <a:spAutoFit/>
          </a:bodyPr>
          <a:lstStyle/>
          <a:p>
            <a:pPr algn="ctr"/>
            <a:r>
              <a:rPr lang="en-US" sz="2400" dirty="0"/>
              <a:t>Duck</a:t>
            </a:r>
            <a:endParaRPr lang="en-US" sz="2000" dirty="0"/>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14</a:t>
            </a:r>
          </a:p>
          <a:p>
            <a:r>
              <a:rPr lang="en-US" dirty="0"/>
              <a:t>Level 2</a:t>
            </a:r>
          </a:p>
        </p:txBody>
      </p:sp>
      <p:sp>
        <p:nvSpPr>
          <p:cNvPr id="5" name="Rectangle 4"/>
          <p:cNvSpPr/>
          <p:nvPr/>
        </p:nvSpPr>
        <p:spPr>
          <a:xfrm>
            <a:off x="1055369" y="1235104"/>
            <a:ext cx="10081260" cy="769441"/>
          </a:xfrm>
          <a:prstGeom prst="rect">
            <a:avLst/>
          </a:prstGeom>
        </p:spPr>
        <p:txBody>
          <a:bodyPr wrap="square">
            <a:spAutoFit/>
          </a:bodyPr>
          <a:lstStyle/>
          <a:p>
            <a:pPr lvl="0"/>
            <a:r>
              <a:rPr lang="en-US" sz="4400" dirty="0">
                <a:solidFill>
                  <a:prstClr val="black"/>
                </a:solidFill>
              </a:rPr>
              <a:t>Where did duck go at the end of the story?</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948" y="2752132"/>
            <a:ext cx="1035759" cy="111002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03" y="557574"/>
            <a:ext cx="765254" cy="820121"/>
          </a:xfrm>
          <a:prstGeom prst="rect">
            <a:avLst/>
          </a:prstGeom>
        </p:spPr>
      </p:pic>
      <p:pic>
        <p:nvPicPr>
          <p:cNvPr id="22" name="Picture 21"/>
          <p:cNvPicPr>
            <a:picLocks noChangeAspect="1"/>
          </p:cNvPicPr>
          <p:nvPr/>
        </p:nvPicPr>
        <p:blipFill>
          <a:blip r:embed="rId4"/>
          <a:stretch>
            <a:fillRect/>
          </a:stretch>
        </p:blipFill>
        <p:spPr>
          <a:xfrm>
            <a:off x="4801062" y="777526"/>
            <a:ext cx="961553" cy="586172"/>
          </a:xfrm>
          <a:prstGeom prst="rect">
            <a:avLst/>
          </a:prstGeom>
        </p:spPr>
      </p:pic>
      <p:pic>
        <p:nvPicPr>
          <p:cNvPr id="24" name="Picture 23"/>
          <p:cNvPicPr>
            <a:picLocks noChangeAspect="1"/>
          </p:cNvPicPr>
          <p:nvPr/>
        </p:nvPicPr>
        <p:blipFill>
          <a:blip r:embed="rId5"/>
          <a:stretch>
            <a:fillRect/>
          </a:stretch>
        </p:blipFill>
        <p:spPr>
          <a:xfrm>
            <a:off x="1055369" y="500993"/>
            <a:ext cx="869143" cy="862705"/>
          </a:xfrm>
          <a:prstGeom prst="rect">
            <a:avLst/>
          </a:prstGeom>
        </p:spPr>
      </p:pic>
      <p:pic>
        <p:nvPicPr>
          <p:cNvPr id="26" name="Picture 25"/>
          <p:cNvPicPr>
            <a:picLocks noChangeAspect="1"/>
          </p:cNvPicPr>
          <p:nvPr/>
        </p:nvPicPr>
        <p:blipFill>
          <a:blip r:embed="rId6"/>
          <a:stretch>
            <a:fillRect/>
          </a:stretch>
        </p:blipFill>
        <p:spPr>
          <a:xfrm>
            <a:off x="1937244" y="540005"/>
            <a:ext cx="993583" cy="836406"/>
          </a:xfrm>
          <a:prstGeom prst="rect">
            <a:avLst/>
          </a:prstGeom>
        </p:spPr>
      </p:pic>
      <p:pic>
        <p:nvPicPr>
          <p:cNvPr id="27" name="Picture 26"/>
          <p:cNvPicPr>
            <a:picLocks noChangeAspect="1"/>
          </p:cNvPicPr>
          <p:nvPr/>
        </p:nvPicPr>
        <p:blipFill>
          <a:blip r:embed="rId7"/>
          <a:stretch>
            <a:fillRect/>
          </a:stretch>
        </p:blipFill>
        <p:spPr>
          <a:xfrm>
            <a:off x="8772454" y="608920"/>
            <a:ext cx="1166581" cy="794790"/>
          </a:xfrm>
          <a:prstGeom prst="rect">
            <a:avLst/>
          </a:prstGeom>
        </p:spPr>
      </p:pic>
      <p:pic>
        <p:nvPicPr>
          <p:cNvPr id="13" name="Picture 12">
            <a:hlinkClick r:id="rId8" action="ppaction://hlinksldjump"/>
          </p:cNvPr>
          <p:cNvPicPr>
            <a:picLocks noChangeAspect="1"/>
          </p:cNvPicPr>
          <p:nvPr/>
        </p:nvPicPr>
        <p:blipFill>
          <a:blip r:embed="rId9"/>
          <a:stretch>
            <a:fillRect/>
          </a:stretch>
        </p:blipFill>
        <p:spPr>
          <a:xfrm>
            <a:off x="643519" y="4531989"/>
            <a:ext cx="4438391" cy="2162292"/>
          </a:xfrm>
          <a:prstGeom prst="rect">
            <a:avLst/>
          </a:prstGeom>
        </p:spPr>
      </p:pic>
      <p:pic>
        <p:nvPicPr>
          <p:cNvPr id="15" name="Picture 14">
            <a:hlinkClick r:id="rId10" action="ppaction://hlinksldjump"/>
          </p:cNvPr>
          <p:cNvPicPr>
            <a:picLocks noChangeAspect="1"/>
          </p:cNvPicPr>
          <p:nvPr/>
        </p:nvPicPr>
        <p:blipFill>
          <a:blip r:embed="rId11"/>
          <a:stretch>
            <a:fillRect/>
          </a:stretch>
        </p:blipFill>
        <p:spPr>
          <a:xfrm>
            <a:off x="6538723" y="4531989"/>
            <a:ext cx="4467461" cy="2176455"/>
          </a:xfrm>
          <a:prstGeom prst="rect">
            <a:avLst/>
          </a:prstGeom>
        </p:spPr>
      </p:pic>
      <p:sp>
        <p:nvSpPr>
          <p:cNvPr id="4" name="Rectangle 3"/>
          <p:cNvSpPr/>
          <p:nvPr/>
        </p:nvSpPr>
        <p:spPr>
          <a:xfrm>
            <a:off x="4801062" y="6446834"/>
            <a:ext cx="328936" cy="261610"/>
          </a:xfrm>
          <a:prstGeom prst="rect">
            <a:avLst/>
          </a:prstGeom>
        </p:spPr>
        <p:txBody>
          <a:bodyPr wrap="none">
            <a:spAutoFit/>
          </a:bodyPr>
          <a:lstStyle/>
          <a:p>
            <a:pPr lvl="0"/>
            <a:r>
              <a:rPr lang="en-US" sz="1100" b="1" dirty="0">
                <a:solidFill>
                  <a:prstClr val="black"/>
                </a:solidFill>
              </a:rPr>
              <a:t>14</a:t>
            </a:r>
            <a:endParaRPr lang="en-US" dirty="0">
              <a:solidFill>
                <a:prstClr val="black"/>
              </a:solidFill>
            </a:endParaRPr>
          </a:p>
        </p:txBody>
      </p:sp>
      <p:sp>
        <p:nvSpPr>
          <p:cNvPr id="6" name="Rectangle 5"/>
          <p:cNvSpPr/>
          <p:nvPr/>
        </p:nvSpPr>
        <p:spPr>
          <a:xfrm>
            <a:off x="10677248" y="6446896"/>
            <a:ext cx="328936" cy="261610"/>
          </a:xfrm>
          <a:prstGeom prst="rect">
            <a:avLst/>
          </a:prstGeom>
        </p:spPr>
        <p:txBody>
          <a:bodyPr wrap="none">
            <a:spAutoFit/>
          </a:bodyPr>
          <a:lstStyle/>
          <a:p>
            <a:pPr lvl="0"/>
            <a:r>
              <a:rPr lang="en-US" sz="1100" b="1" dirty="0">
                <a:solidFill>
                  <a:prstClr val="black"/>
                </a:solidFill>
              </a:rPr>
              <a:t>14</a:t>
            </a:r>
            <a:endParaRPr lang="en-US" dirty="0">
              <a:solidFill>
                <a:prstClr val="black"/>
              </a:solidFill>
            </a:endParaRPr>
          </a:p>
        </p:txBody>
      </p:sp>
    </p:spTree>
    <p:extLst>
      <p:ext uri="{BB962C8B-B14F-4D97-AF65-F5344CB8AC3E}">
        <p14:creationId xmlns:p14="http://schemas.microsoft.com/office/powerpoint/2010/main" val="330699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76293570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30866749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25976784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5665772" y="2129852"/>
            <a:ext cx="609142" cy="461665"/>
          </a:xfrm>
          <a:prstGeom prst="rect">
            <a:avLst/>
          </a:prstGeom>
          <a:noFill/>
        </p:spPr>
        <p:txBody>
          <a:bodyPr wrap="none" rtlCol="0">
            <a:spAutoFit/>
          </a:bodyPr>
          <a:lstStyle/>
          <a:p>
            <a:pPr algn="ctr"/>
            <a:r>
              <a:rPr lang="en-US" sz="2400" dirty="0"/>
              <a:t>like</a:t>
            </a:r>
            <a:endParaRPr lang="en-US" sz="2000" dirty="0"/>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15</a:t>
            </a:r>
          </a:p>
          <a:p>
            <a:r>
              <a:rPr lang="en-US" dirty="0"/>
              <a:t>Level 3</a:t>
            </a:r>
          </a:p>
        </p:txBody>
      </p:sp>
      <p:sp>
        <p:nvSpPr>
          <p:cNvPr id="5" name="Rectangle 4"/>
          <p:cNvSpPr/>
          <p:nvPr/>
        </p:nvSpPr>
        <p:spPr>
          <a:xfrm>
            <a:off x="390863" y="1257723"/>
            <a:ext cx="11125199" cy="769441"/>
          </a:xfrm>
          <a:prstGeom prst="rect">
            <a:avLst/>
          </a:prstGeom>
        </p:spPr>
        <p:txBody>
          <a:bodyPr wrap="square">
            <a:spAutoFit/>
          </a:bodyPr>
          <a:lstStyle/>
          <a:p>
            <a:pPr lvl="0"/>
            <a:r>
              <a:rPr lang="en-US" sz="4400" dirty="0">
                <a:solidFill>
                  <a:prstClr val="black"/>
                </a:solidFill>
              </a:rPr>
              <a:t>What is your favorite animal in the story? Why?</a:t>
            </a:r>
          </a:p>
        </p:txBody>
      </p:sp>
      <p:pic>
        <p:nvPicPr>
          <p:cNvPr id="17" name="Picture 16"/>
          <p:cNvPicPr>
            <a:picLocks noChangeAspect="1"/>
          </p:cNvPicPr>
          <p:nvPr/>
        </p:nvPicPr>
        <p:blipFill>
          <a:blip r:embed="rId3"/>
          <a:stretch>
            <a:fillRect/>
          </a:stretch>
        </p:blipFill>
        <p:spPr>
          <a:xfrm>
            <a:off x="8443601" y="684691"/>
            <a:ext cx="948480" cy="764053"/>
          </a:xfrm>
          <a:prstGeom prst="rect">
            <a:avLst/>
          </a:prstGeom>
        </p:spPr>
      </p:pic>
      <p:pic>
        <p:nvPicPr>
          <p:cNvPr id="13" name="Picture 12"/>
          <p:cNvPicPr>
            <a:picLocks noChangeAspect="1"/>
          </p:cNvPicPr>
          <p:nvPr/>
        </p:nvPicPr>
        <p:blipFill>
          <a:blip r:embed="rId4"/>
          <a:stretch>
            <a:fillRect/>
          </a:stretch>
        </p:blipFill>
        <p:spPr>
          <a:xfrm>
            <a:off x="813203" y="638452"/>
            <a:ext cx="848374" cy="742418"/>
          </a:xfrm>
          <a:prstGeom prst="rect">
            <a:avLst/>
          </a:prstGeom>
        </p:spPr>
      </p:pic>
      <p:pic>
        <p:nvPicPr>
          <p:cNvPr id="15" name="Picture 14"/>
          <p:cNvPicPr>
            <a:picLocks noChangeAspect="1"/>
          </p:cNvPicPr>
          <p:nvPr/>
        </p:nvPicPr>
        <p:blipFill>
          <a:blip r:embed="rId5"/>
          <a:stretch>
            <a:fillRect/>
          </a:stretch>
        </p:blipFill>
        <p:spPr>
          <a:xfrm>
            <a:off x="9944100" y="813323"/>
            <a:ext cx="1015319" cy="635421"/>
          </a:xfrm>
          <a:prstGeom prst="rect">
            <a:avLst/>
          </a:prstGeom>
        </p:spPr>
      </p:pic>
      <p:pic>
        <p:nvPicPr>
          <p:cNvPr id="16" name="Picture 15"/>
          <p:cNvPicPr>
            <a:picLocks noChangeAspect="1"/>
          </p:cNvPicPr>
          <p:nvPr/>
        </p:nvPicPr>
        <p:blipFill>
          <a:blip r:embed="rId6"/>
          <a:stretch>
            <a:fillRect/>
          </a:stretch>
        </p:blipFill>
        <p:spPr>
          <a:xfrm>
            <a:off x="3851651" y="535813"/>
            <a:ext cx="856112" cy="947696"/>
          </a:xfrm>
          <a:prstGeom prst="rect">
            <a:avLst/>
          </a:prstGeom>
        </p:spPr>
      </p:pic>
      <p:pic>
        <p:nvPicPr>
          <p:cNvPr id="18" name="Picture 17"/>
          <p:cNvPicPr>
            <a:picLocks noChangeAspect="1"/>
          </p:cNvPicPr>
          <p:nvPr/>
        </p:nvPicPr>
        <p:blipFill>
          <a:blip r:embed="rId7"/>
          <a:stretch>
            <a:fillRect/>
          </a:stretch>
        </p:blipFill>
        <p:spPr>
          <a:xfrm>
            <a:off x="5577623" y="597724"/>
            <a:ext cx="1036751" cy="875598"/>
          </a:xfrm>
          <a:prstGeom prst="rect">
            <a:avLst/>
          </a:prstGeom>
        </p:spPr>
      </p:pic>
      <p:pic>
        <p:nvPicPr>
          <p:cNvPr id="19" name="Picture 18"/>
          <p:cNvPicPr>
            <a:picLocks noChangeAspect="1"/>
          </p:cNvPicPr>
          <p:nvPr/>
        </p:nvPicPr>
        <p:blipFill>
          <a:blip r:embed="rId6"/>
          <a:stretch>
            <a:fillRect/>
          </a:stretch>
        </p:blipFill>
        <p:spPr>
          <a:xfrm>
            <a:off x="5326312" y="2600196"/>
            <a:ext cx="1288062" cy="1358635"/>
          </a:xfrm>
          <a:prstGeom prst="rect">
            <a:avLst/>
          </a:prstGeom>
        </p:spPr>
      </p:pic>
    </p:spTree>
    <p:extLst>
      <p:ext uri="{BB962C8B-B14F-4D97-AF65-F5344CB8AC3E}">
        <p14:creationId xmlns:p14="http://schemas.microsoft.com/office/powerpoint/2010/main" val="186257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355" y="796934"/>
            <a:ext cx="2354391" cy="2211483"/>
          </a:xfrm>
          <a:prstGeom prst="rect">
            <a:avLst/>
          </a:prstGeom>
        </p:spPr>
      </p:pic>
      <p:pic>
        <p:nvPicPr>
          <p:cNvPr id="19" name="Picture 18"/>
          <p:cNvPicPr>
            <a:picLocks noChangeAspect="1"/>
          </p:cNvPicPr>
          <p:nvPr/>
        </p:nvPicPr>
        <p:blipFill>
          <a:blip r:embed="rId2"/>
          <a:stretch>
            <a:fillRect/>
          </a:stretch>
        </p:blipFill>
        <p:spPr>
          <a:xfrm>
            <a:off x="2518243" y="799693"/>
            <a:ext cx="2347133" cy="2200679"/>
          </a:xfrm>
          <a:prstGeom prst="rect">
            <a:avLst/>
          </a:prstGeom>
        </p:spPr>
      </p:pic>
      <p:pic>
        <p:nvPicPr>
          <p:cNvPr id="20" name="Picture 19"/>
          <p:cNvPicPr>
            <a:picLocks noChangeAspect="1"/>
          </p:cNvPicPr>
          <p:nvPr/>
        </p:nvPicPr>
        <p:blipFill>
          <a:blip r:embed="rId2"/>
          <a:stretch>
            <a:fillRect/>
          </a:stretch>
        </p:blipFill>
        <p:spPr>
          <a:xfrm>
            <a:off x="150830" y="799693"/>
            <a:ext cx="2283335" cy="2223497"/>
          </a:xfrm>
          <a:prstGeom prst="rect">
            <a:avLst/>
          </a:prstGeom>
        </p:spPr>
      </p:pic>
      <p:pic>
        <p:nvPicPr>
          <p:cNvPr id="14" name="Picture 13"/>
          <p:cNvPicPr>
            <a:picLocks noChangeAspect="1"/>
          </p:cNvPicPr>
          <p:nvPr/>
        </p:nvPicPr>
        <p:blipFill>
          <a:blip r:embed="rId2"/>
          <a:stretch>
            <a:fillRect/>
          </a:stretch>
        </p:blipFill>
        <p:spPr>
          <a:xfrm>
            <a:off x="7379566" y="809759"/>
            <a:ext cx="2275304" cy="2180546"/>
          </a:xfrm>
          <a:prstGeom prst="rect">
            <a:avLst/>
          </a:prstGeom>
        </p:spPr>
      </p:pic>
      <p:pic>
        <p:nvPicPr>
          <p:cNvPr id="15" name="Picture 14"/>
          <p:cNvPicPr>
            <a:picLocks noChangeAspect="1"/>
          </p:cNvPicPr>
          <p:nvPr/>
        </p:nvPicPr>
        <p:blipFill>
          <a:blip r:embed="rId2"/>
          <a:stretch>
            <a:fillRect/>
          </a:stretch>
        </p:blipFill>
        <p:spPr>
          <a:xfrm>
            <a:off x="103394" y="3151637"/>
            <a:ext cx="2317732" cy="2256993"/>
          </a:xfrm>
          <a:prstGeom prst="rect">
            <a:avLst/>
          </a:prstGeom>
        </p:spPr>
      </p:pic>
      <p:pic>
        <p:nvPicPr>
          <p:cNvPr id="16" name="Picture 15"/>
          <p:cNvPicPr>
            <a:picLocks noChangeAspect="1"/>
          </p:cNvPicPr>
          <p:nvPr/>
        </p:nvPicPr>
        <p:blipFill>
          <a:blip r:embed="rId2"/>
          <a:stretch>
            <a:fillRect/>
          </a:stretch>
        </p:blipFill>
        <p:spPr>
          <a:xfrm>
            <a:off x="2530495" y="3151837"/>
            <a:ext cx="2325351" cy="2264412"/>
          </a:xfrm>
          <a:prstGeom prst="rect">
            <a:avLst/>
          </a:prstGeom>
        </p:spPr>
      </p:pic>
      <p:pic>
        <p:nvPicPr>
          <p:cNvPr id="17" name="Picture 16"/>
          <p:cNvPicPr>
            <a:picLocks noChangeAspect="1"/>
          </p:cNvPicPr>
          <p:nvPr/>
        </p:nvPicPr>
        <p:blipFill>
          <a:blip r:embed="rId2"/>
          <a:stretch>
            <a:fillRect/>
          </a:stretch>
        </p:blipFill>
        <p:spPr>
          <a:xfrm>
            <a:off x="4964828" y="3132280"/>
            <a:ext cx="2337609" cy="2276349"/>
          </a:xfrm>
          <a:prstGeom prst="rect">
            <a:avLst/>
          </a:prstGeom>
        </p:spPr>
      </p:pic>
      <p:pic>
        <p:nvPicPr>
          <p:cNvPr id="18" name="Picture 17"/>
          <p:cNvPicPr>
            <a:picLocks noChangeAspect="1"/>
          </p:cNvPicPr>
          <p:nvPr/>
        </p:nvPicPr>
        <p:blipFill>
          <a:blip r:embed="rId2"/>
          <a:stretch>
            <a:fillRect/>
          </a:stretch>
        </p:blipFill>
        <p:spPr>
          <a:xfrm>
            <a:off x="7379566" y="3132280"/>
            <a:ext cx="2275304" cy="2276349"/>
          </a:xfrm>
          <a:prstGeom prst="rect">
            <a:avLst/>
          </a:prstGeom>
        </p:spPr>
      </p:pic>
      <p:pic>
        <p:nvPicPr>
          <p:cNvPr id="10" name="Picture 9">
            <a:hlinkClick r:id="rId3" action="ppaction://hlinksldjump"/>
          </p:cNvPr>
          <p:cNvPicPr>
            <a:picLocks noChangeAspect="1"/>
          </p:cNvPicPr>
          <p:nvPr/>
        </p:nvPicPr>
        <p:blipFill>
          <a:blip r:embed="rId4"/>
          <a:stretch>
            <a:fillRect/>
          </a:stretch>
        </p:blipFill>
        <p:spPr>
          <a:xfrm>
            <a:off x="2701446" y="3877323"/>
            <a:ext cx="1829397" cy="1154142"/>
          </a:xfrm>
          <a:prstGeom prst="rect">
            <a:avLst/>
          </a:prstGeom>
        </p:spPr>
      </p:pic>
      <p:pic>
        <p:nvPicPr>
          <p:cNvPr id="11" name="Picture 10">
            <a:hlinkClick r:id="rId3" action="ppaction://hlinksldjump"/>
          </p:cNvPr>
          <p:cNvPicPr>
            <a:picLocks noChangeAspect="1"/>
          </p:cNvPicPr>
          <p:nvPr/>
        </p:nvPicPr>
        <p:blipFill>
          <a:blip r:embed="rId5"/>
          <a:stretch>
            <a:fillRect/>
          </a:stretch>
        </p:blipFill>
        <p:spPr>
          <a:xfrm>
            <a:off x="518231" y="3731632"/>
            <a:ext cx="1480826" cy="1301983"/>
          </a:xfrm>
          <a:prstGeom prst="rect">
            <a:avLst/>
          </a:prstGeom>
        </p:spPr>
      </p:pic>
      <p:sp>
        <p:nvSpPr>
          <p:cNvPr id="2" name="Rectangle 1"/>
          <p:cNvSpPr/>
          <p:nvPr/>
        </p:nvSpPr>
        <p:spPr>
          <a:xfrm>
            <a:off x="892285" y="3269967"/>
            <a:ext cx="687881" cy="461665"/>
          </a:xfrm>
          <a:prstGeom prst="rect">
            <a:avLst/>
          </a:prstGeom>
        </p:spPr>
        <p:txBody>
          <a:bodyPr wrap="none">
            <a:spAutoFit/>
          </a:bodyPr>
          <a:lstStyle/>
          <a:p>
            <a:pPr lvl="0"/>
            <a:r>
              <a:rPr lang="en-US" sz="2400" dirty="0">
                <a:solidFill>
                  <a:prstClr val="black"/>
                </a:solidFill>
              </a:rPr>
              <a:t>frog</a:t>
            </a:r>
          </a:p>
        </p:txBody>
      </p:sp>
      <p:sp>
        <p:nvSpPr>
          <p:cNvPr id="3" name="Rectangle 2"/>
          <p:cNvSpPr/>
          <p:nvPr/>
        </p:nvSpPr>
        <p:spPr>
          <a:xfrm>
            <a:off x="3377650" y="3273647"/>
            <a:ext cx="631904" cy="461665"/>
          </a:xfrm>
          <a:prstGeom prst="rect">
            <a:avLst/>
          </a:prstGeom>
        </p:spPr>
        <p:txBody>
          <a:bodyPr wrap="none">
            <a:spAutoFit/>
          </a:bodyPr>
          <a:lstStyle/>
          <a:p>
            <a:r>
              <a:rPr lang="en-US" sz="2400" dirty="0"/>
              <a:t>fish</a:t>
            </a:r>
          </a:p>
        </p:txBody>
      </p:sp>
      <p:pic>
        <p:nvPicPr>
          <p:cNvPr id="5" name="Picture 4">
            <a:hlinkClick r:id="rId3" action="ppaction://hlinksldjump"/>
          </p:cNvPr>
          <p:cNvPicPr>
            <a:picLocks noChangeAspect="1"/>
          </p:cNvPicPr>
          <p:nvPr/>
        </p:nvPicPr>
        <p:blipFill>
          <a:blip r:embed="rId6"/>
          <a:stretch>
            <a:fillRect/>
          </a:stretch>
        </p:blipFill>
        <p:spPr>
          <a:xfrm>
            <a:off x="5360783" y="4005128"/>
            <a:ext cx="1548807" cy="977818"/>
          </a:xfrm>
          <a:prstGeom prst="rect">
            <a:avLst/>
          </a:prstGeom>
        </p:spPr>
      </p:pic>
      <p:sp>
        <p:nvSpPr>
          <p:cNvPr id="6" name="Rectangle 5"/>
          <p:cNvSpPr/>
          <p:nvPr/>
        </p:nvSpPr>
        <p:spPr>
          <a:xfrm>
            <a:off x="5608539" y="3262045"/>
            <a:ext cx="1006622" cy="461665"/>
          </a:xfrm>
          <a:prstGeom prst="rect">
            <a:avLst/>
          </a:prstGeom>
        </p:spPr>
        <p:txBody>
          <a:bodyPr wrap="none">
            <a:spAutoFit/>
          </a:bodyPr>
          <a:lstStyle/>
          <a:p>
            <a:r>
              <a:rPr lang="en-US" sz="2400" dirty="0"/>
              <a:t>cricket</a:t>
            </a:r>
          </a:p>
        </p:txBody>
      </p:sp>
      <p:sp>
        <p:nvSpPr>
          <p:cNvPr id="7" name="Rectangle 6"/>
          <p:cNvSpPr/>
          <p:nvPr/>
        </p:nvSpPr>
        <p:spPr>
          <a:xfrm>
            <a:off x="8123933" y="3262045"/>
            <a:ext cx="755335" cy="461665"/>
          </a:xfrm>
          <a:prstGeom prst="rect">
            <a:avLst/>
          </a:prstGeom>
        </p:spPr>
        <p:txBody>
          <a:bodyPr wrap="none">
            <a:spAutoFit/>
          </a:bodyPr>
          <a:lstStyle/>
          <a:p>
            <a:r>
              <a:rPr lang="en-US" sz="2400" dirty="0"/>
              <a:t>snail</a:t>
            </a:r>
            <a:endParaRPr lang="en-US" dirty="0"/>
          </a:p>
        </p:txBody>
      </p:sp>
      <p:sp>
        <p:nvSpPr>
          <p:cNvPr id="8" name="Rectangle 7"/>
          <p:cNvSpPr/>
          <p:nvPr/>
        </p:nvSpPr>
        <p:spPr>
          <a:xfrm>
            <a:off x="7911740" y="982037"/>
            <a:ext cx="1363900" cy="461665"/>
          </a:xfrm>
          <a:prstGeom prst="rect">
            <a:avLst/>
          </a:prstGeom>
        </p:spPr>
        <p:txBody>
          <a:bodyPr wrap="none">
            <a:spAutoFit/>
          </a:bodyPr>
          <a:lstStyle/>
          <a:p>
            <a:r>
              <a:rPr lang="en-US" sz="2400" dirty="0"/>
              <a:t>dragonfly</a:t>
            </a:r>
            <a:endParaRPr lang="en-US" dirty="0"/>
          </a:p>
        </p:txBody>
      </p:sp>
      <p:pic>
        <p:nvPicPr>
          <p:cNvPr id="22" name="Picture 21"/>
          <p:cNvPicPr>
            <a:picLocks noChangeAspect="1"/>
          </p:cNvPicPr>
          <p:nvPr/>
        </p:nvPicPr>
        <p:blipFill>
          <a:blip r:embed="rId2"/>
          <a:stretch>
            <a:fillRect/>
          </a:stretch>
        </p:blipFill>
        <p:spPr>
          <a:xfrm>
            <a:off x="9751956" y="779752"/>
            <a:ext cx="2262018" cy="2202740"/>
          </a:xfrm>
          <a:prstGeom prst="rect">
            <a:avLst/>
          </a:prstGeom>
        </p:spPr>
      </p:pic>
      <p:pic>
        <p:nvPicPr>
          <p:cNvPr id="24" name="Picture 23"/>
          <p:cNvPicPr>
            <a:picLocks noChangeAspect="1"/>
          </p:cNvPicPr>
          <p:nvPr/>
        </p:nvPicPr>
        <p:blipFill>
          <a:blip r:embed="rId7"/>
          <a:stretch>
            <a:fillRect/>
          </a:stretch>
        </p:blipFill>
        <p:spPr>
          <a:xfrm>
            <a:off x="10360653" y="915827"/>
            <a:ext cx="1207113" cy="646232"/>
          </a:xfrm>
          <a:prstGeom prst="rect">
            <a:avLst/>
          </a:prstGeom>
        </p:spPr>
      </p:pic>
      <p:pic>
        <p:nvPicPr>
          <p:cNvPr id="25" name="Picture 24">
            <a:hlinkClick r:id="rId3"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188" y="1408784"/>
            <a:ext cx="1127425" cy="1280062"/>
          </a:xfrm>
          <a:prstGeom prst="rect">
            <a:avLst/>
          </a:prstGeom>
        </p:spPr>
      </p:pic>
      <p:pic>
        <p:nvPicPr>
          <p:cNvPr id="26" name="Picture 25">
            <a:hlinkClick r:id="rId3"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37008">
            <a:off x="7962769" y="1443857"/>
            <a:ext cx="1354489" cy="1354489"/>
          </a:xfrm>
          <a:prstGeom prst="rect">
            <a:avLst/>
          </a:prstGeom>
        </p:spPr>
      </p:pic>
      <p:pic>
        <p:nvPicPr>
          <p:cNvPr id="27" name="Picture 26">
            <a:hlinkClick r:id="rId3" action="ppaction://hlinksldjump"/>
          </p:cNvPr>
          <p:cNvPicPr>
            <a:picLocks noChangeAspect="1"/>
          </p:cNvPicPr>
          <p:nvPr/>
        </p:nvPicPr>
        <p:blipFill>
          <a:blip r:embed="rId10"/>
          <a:stretch>
            <a:fillRect/>
          </a:stretch>
        </p:blipFill>
        <p:spPr>
          <a:xfrm>
            <a:off x="9765979" y="3118511"/>
            <a:ext cx="2247995" cy="2290117"/>
          </a:xfrm>
          <a:prstGeom prst="rect">
            <a:avLst/>
          </a:prstGeom>
        </p:spPr>
      </p:pic>
      <p:pic>
        <p:nvPicPr>
          <p:cNvPr id="9" name="Picture 8">
            <a:hlinkClick r:id="rId3" action="ppaction://hlinksldjump"/>
          </p:cNvPr>
          <p:cNvPicPr>
            <a:picLocks noChangeAspect="1"/>
          </p:cNvPicPr>
          <p:nvPr/>
        </p:nvPicPr>
        <p:blipFill>
          <a:blip r:embed="rId11"/>
          <a:stretch>
            <a:fillRect/>
          </a:stretch>
        </p:blipFill>
        <p:spPr>
          <a:xfrm>
            <a:off x="9946504" y="1380325"/>
            <a:ext cx="1855279" cy="1480113"/>
          </a:xfrm>
          <a:prstGeom prst="rect">
            <a:avLst/>
          </a:prstGeom>
        </p:spPr>
      </p:pic>
      <p:sp>
        <p:nvSpPr>
          <p:cNvPr id="12" name="Rectangle 11"/>
          <p:cNvSpPr/>
          <p:nvPr/>
        </p:nvSpPr>
        <p:spPr>
          <a:xfrm>
            <a:off x="877534" y="865467"/>
            <a:ext cx="777777" cy="461665"/>
          </a:xfrm>
          <a:prstGeom prst="rect">
            <a:avLst/>
          </a:prstGeom>
        </p:spPr>
        <p:txBody>
          <a:bodyPr wrap="none">
            <a:spAutoFit/>
          </a:bodyPr>
          <a:lstStyle/>
          <a:p>
            <a:pPr lvl="0"/>
            <a:r>
              <a:rPr lang="en-US" sz="2400" dirty="0">
                <a:solidFill>
                  <a:prstClr val="black"/>
                </a:solidFill>
              </a:rPr>
              <a:t>duck</a:t>
            </a:r>
          </a:p>
        </p:txBody>
      </p:sp>
      <p:sp>
        <p:nvSpPr>
          <p:cNvPr id="13" name="Rectangle 12"/>
          <p:cNvSpPr/>
          <p:nvPr/>
        </p:nvSpPr>
        <p:spPr>
          <a:xfrm>
            <a:off x="3312349" y="914586"/>
            <a:ext cx="903709" cy="461665"/>
          </a:xfrm>
          <a:prstGeom prst="rect">
            <a:avLst/>
          </a:prstGeom>
        </p:spPr>
        <p:txBody>
          <a:bodyPr wrap="none">
            <a:spAutoFit/>
          </a:bodyPr>
          <a:lstStyle/>
          <a:p>
            <a:pPr lvl="0"/>
            <a:r>
              <a:rPr lang="en-US" sz="2400" dirty="0">
                <a:solidFill>
                  <a:prstClr val="black"/>
                </a:solidFill>
              </a:rPr>
              <a:t>skunk</a:t>
            </a:r>
          </a:p>
        </p:txBody>
      </p:sp>
      <p:pic>
        <p:nvPicPr>
          <p:cNvPr id="28" name="Picture 27">
            <a:hlinkClick r:id="rId3" action="ppaction://hlinksldjump"/>
          </p:cNvPr>
          <p:cNvPicPr>
            <a:picLocks noChangeAspect="1"/>
          </p:cNvPicPr>
          <p:nvPr/>
        </p:nvPicPr>
        <p:blipFill>
          <a:blip r:embed="rId12"/>
          <a:stretch>
            <a:fillRect/>
          </a:stretch>
        </p:blipFill>
        <p:spPr>
          <a:xfrm>
            <a:off x="7843354" y="3803962"/>
            <a:ext cx="1458837" cy="979816"/>
          </a:xfrm>
          <a:prstGeom prst="rect">
            <a:avLst/>
          </a:prstGeom>
        </p:spPr>
      </p:pic>
      <p:sp>
        <p:nvSpPr>
          <p:cNvPr id="30" name="Rectangle 29"/>
          <p:cNvSpPr/>
          <p:nvPr/>
        </p:nvSpPr>
        <p:spPr>
          <a:xfrm>
            <a:off x="5621804" y="889753"/>
            <a:ext cx="1156086" cy="461665"/>
          </a:xfrm>
          <a:prstGeom prst="rect">
            <a:avLst/>
          </a:prstGeom>
        </p:spPr>
        <p:txBody>
          <a:bodyPr wrap="none">
            <a:spAutoFit/>
          </a:bodyPr>
          <a:lstStyle/>
          <a:p>
            <a:r>
              <a:rPr lang="en-US" sz="2400" dirty="0">
                <a:solidFill>
                  <a:prstClr val="black"/>
                </a:solidFill>
              </a:rPr>
              <a:t>possum</a:t>
            </a:r>
            <a:endParaRPr lang="en-US" dirty="0"/>
          </a:p>
        </p:txBody>
      </p:sp>
      <p:pic>
        <p:nvPicPr>
          <p:cNvPr id="31" name="Picture 30">
            <a:hlinkClick r:id="rId3" action="ppaction://hlinksldjump"/>
          </p:cNvPr>
          <p:cNvPicPr>
            <a:picLocks noChangeAspect="1"/>
          </p:cNvPicPr>
          <p:nvPr/>
        </p:nvPicPr>
        <p:blipFill>
          <a:blip r:embed="rId13"/>
          <a:stretch>
            <a:fillRect/>
          </a:stretch>
        </p:blipFill>
        <p:spPr>
          <a:xfrm>
            <a:off x="5291162" y="1408784"/>
            <a:ext cx="1817370" cy="1240965"/>
          </a:xfrm>
          <a:prstGeom prst="rect">
            <a:avLst/>
          </a:prstGeom>
        </p:spPr>
      </p:pic>
      <p:pic>
        <p:nvPicPr>
          <p:cNvPr id="33" name="Picture 32">
            <a:hlinkClick r:id="rId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12515" y="1409924"/>
            <a:ext cx="1818249" cy="1197364"/>
          </a:xfrm>
          <a:prstGeom prst="rect">
            <a:avLst/>
          </a:prstGeom>
        </p:spPr>
      </p:pic>
      <p:sp>
        <p:nvSpPr>
          <p:cNvPr id="21" name="TextBox 20"/>
          <p:cNvSpPr txBox="1"/>
          <p:nvPr/>
        </p:nvSpPr>
        <p:spPr>
          <a:xfrm>
            <a:off x="174691" y="301914"/>
            <a:ext cx="2149050" cy="369332"/>
          </a:xfrm>
          <a:prstGeom prst="rect">
            <a:avLst/>
          </a:prstGeom>
          <a:noFill/>
        </p:spPr>
        <p:txBody>
          <a:bodyPr wrap="none" rtlCol="0">
            <a:spAutoFit/>
          </a:bodyPr>
          <a:lstStyle/>
          <a:p>
            <a:r>
              <a:rPr lang="en-US" dirty="0"/>
              <a:t>For questions 15 - 16</a:t>
            </a:r>
          </a:p>
        </p:txBody>
      </p:sp>
      <p:sp>
        <p:nvSpPr>
          <p:cNvPr id="23" name="Rectangle 22"/>
          <p:cNvSpPr/>
          <p:nvPr/>
        </p:nvSpPr>
        <p:spPr>
          <a:xfrm>
            <a:off x="1860815" y="2818282"/>
            <a:ext cx="580608" cy="261610"/>
          </a:xfrm>
          <a:prstGeom prst="rect">
            <a:avLst/>
          </a:prstGeom>
        </p:spPr>
        <p:txBody>
          <a:bodyPr wrap="none">
            <a:spAutoFit/>
          </a:bodyPr>
          <a:lstStyle/>
          <a:p>
            <a:pPr lvl="0"/>
            <a:r>
              <a:rPr lang="en-US" sz="1100" dirty="0">
                <a:solidFill>
                  <a:prstClr val="black"/>
                </a:solidFill>
              </a:rPr>
              <a:t>15 - 16</a:t>
            </a:r>
          </a:p>
        </p:txBody>
      </p:sp>
      <p:sp>
        <p:nvSpPr>
          <p:cNvPr id="29" name="Rectangle 28"/>
          <p:cNvSpPr/>
          <p:nvPr/>
        </p:nvSpPr>
        <p:spPr>
          <a:xfrm>
            <a:off x="4302767" y="2800349"/>
            <a:ext cx="580608" cy="261610"/>
          </a:xfrm>
          <a:prstGeom prst="rect">
            <a:avLst/>
          </a:prstGeom>
        </p:spPr>
        <p:txBody>
          <a:bodyPr wrap="none">
            <a:spAutoFit/>
          </a:bodyPr>
          <a:lstStyle/>
          <a:p>
            <a:pPr lvl="0"/>
            <a:r>
              <a:rPr lang="en-US" sz="1100" dirty="0">
                <a:solidFill>
                  <a:prstClr val="black"/>
                </a:solidFill>
              </a:rPr>
              <a:t>15 - 16</a:t>
            </a:r>
          </a:p>
        </p:txBody>
      </p:sp>
      <p:sp>
        <p:nvSpPr>
          <p:cNvPr id="32" name="Rectangle 31"/>
          <p:cNvSpPr/>
          <p:nvPr/>
        </p:nvSpPr>
        <p:spPr>
          <a:xfrm>
            <a:off x="6744719" y="2773612"/>
            <a:ext cx="580608" cy="261610"/>
          </a:xfrm>
          <a:prstGeom prst="rect">
            <a:avLst/>
          </a:prstGeom>
        </p:spPr>
        <p:txBody>
          <a:bodyPr wrap="none">
            <a:spAutoFit/>
          </a:bodyPr>
          <a:lstStyle/>
          <a:p>
            <a:pPr lvl="0"/>
            <a:r>
              <a:rPr lang="en-US" sz="1100" dirty="0">
                <a:solidFill>
                  <a:prstClr val="black"/>
                </a:solidFill>
              </a:rPr>
              <a:t>15 - 16</a:t>
            </a:r>
          </a:p>
        </p:txBody>
      </p:sp>
      <p:sp>
        <p:nvSpPr>
          <p:cNvPr id="34" name="Rectangle 33"/>
          <p:cNvSpPr/>
          <p:nvPr/>
        </p:nvSpPr>
        <p:spPr>
          <a:xfrm>
            <a:off x="1860815" y="5160254"/>
            <a:ext cx="580608" cy="261610"/>
          </a:xfrm>
          <a:prstGeom prst="rect">
            <a:avLst/>
          </a:prstGeom>
        </p:spPr>
        <p:txBody>
          <a:bodyPr wrap="none">
            <a:spAutoFit/>
          </a:bodyPr>
          <a:lstStyle/>
          <a:p>
            <a:pPr lvl="0"/>
            <a:r>
              <a:rPr lang="en-US" sz="1100" dirty="0">
                <a:solidFill>
                  <a:prstClr val="black"/>
                </a:solidFill>
              </a:rPr>
              <a:t>15 - 16</a:t>
            </a:r>
          </a:p>
        </p:txBody>
      </p:sp>
      <p:sp>
        <p:nvSpPr>
          <p:cNvPr id="35" name="Rectangle 34"/>
          <p:cNvSpPr/>
          <p:nvPr/>
        </p:nvSpPr>
        <p:spPr>
          <a:xfrm>
            <a:off x="4284768" y="5173476"/>
            <a:ext cx="580608" cy="261610"/>
          </a:xfrm>
          <a:prstGeom prst="rect">
            <a:avLst/>
          </a:prstGeom>
        </p:spPr>
        <p:txBody>
          <a:bodyPr wrap="none">
            <a:spAutoFit/>
          </a:bodyPr>
          <a:lstStyle/>
          <a:p>
            <a:pPr lvl="0"/>
            <a:r>
              <a:rPr lang="en-US" sz="1100" dirty="0">
                <a:solidFill>
                  <a:prstClr val="black"/>
                </a:solidFill>
              </a:rPr>
              <a:t>15 - 16</a:t>
            </a:r>
          </a:p>
        </p:txBody>
      </p:sp>
      <p:sp>
        <p:nvSpPr>
          <p:cNvPr id="36" name="Rectangle 35"/>
          <p:cNvSpPr/>
          <p:nvPr/>
        </p:nvSpPr>
        <p:spPr>
          <a:xfrm>
            <a:off x="6687849" y="5179091"/>
            <a:ext cx="580608" cy="261610"/>
          </a:xfrm>
          <a:prstGeom prst="rect">
            <a:avLst/>
          </a:prstGeom>
        </p:spPr>
        <p:txBody>
          <a:bodyPr wrap="none">
            <a:spAutoFit/>
          </a:bodyPr>
          <a:lstStyle/>
          <a:p>
            <a:pPr lvl="0"/>
            <a:r>
              <a:rPr lang="en-US" sz="1100" dirty="0">
                <a:solidFill>
                  <a:prstClr val="black"/>
                </a:solidFill>
              </a:rPr>
              <a:t>15 - 16</a:t>
            </a:r>
          </a:p>
        </p:txBody>
      </p:sp>
      <p:sp>
        <p:nvSpPr>
          <p:cNvPr id="37" name="Rectangle 36"/>
          <p:cNvSpPr/>
          <p:nvPr/>
        </p:nvSpPr>
        <p:spPr>
          <a:xfrm>
            <a:off x="9074074" y="2761580"/>
            <a:ext cx="580608" cy="261610"/>
          </a:xfrm>
          <a:prstGeom prst="rect">
            <a:avLst/>
          </a:prstGeom>
        </p:spPr>
        <p:txBody>
          <a:bodyPr wrap="none">
            <a:spAutoFit/>
          </a:bodyPr>
          <a:lstStyle/>
          <a:p>
            <a:pPr lvl="0"/>
            <a:r>
              <a:rPr lang="en-US" sz="1100" dirty="0">
                <a:solidFill>
                  <a:prstClr val="black"/>
                </a:solidFill>
              </a:rPr>
              <a:t>15 - 16</a:t>
            </a:r>
          </a:p>
        </p:txBody>
      </p:sp>
      <p:sp>
        <p:nvSpPr>
          <p:cNvPr id="38" name="Rectangle 37"/>
          <p:cNvSpPr/>
          <p:nvPr/>
        </p:nvSpPr>
        <p:spPr>
          <a:xfrm>
            <a:off x="9074074" y="5193850"/>
            <a:ext cx="580608" cy="261610"/>
          </a:xfrm>
          <a:prstGeom prst="rect">
            <a:avLst/>
          </a:prstGeom>
        </p:spPr>
        <p:txBody>
          <a:bodyPr wrap="none">
            <a:spAutoFit/>
          </a:bodyPr>
          <a:lstStyle/>
          <a:p>
            <a:pPr lvl="0"/>
            <a:r>
              <a:rPr lang="en-US" sz="1100" dirty="0">
                <a:solidFill>
                  <a:prstClr val="black"/>
                </a:solidFill>
              </a:rPr>
              <a:t>15 - 16</a:t>
            </a:r>
          </a:p>
        </p:txBody>
      </p:sp>
      <p:sp>
        <p:nvSpPr>
          <p:cNvPr id="39" name="Rectangle 38"/>
          <p:cNvSpPr/>
          <p:nvPr/>
        </p:nvSpPr>
        <p:spPr>
          <a:xfrm>
            <a:off x="11403429" y="2763987"/>
            <a:ext cx="580608" cy="261610"/>
          </a:xfrm>
          <a:prstGeom prst="rect">
            <a:avLst/>
          </a:prstGeom>
        </p:spPr>
        <p:txBody>
          <a:bodyPr wrap="none">
            <a:spAutoFit/>
          </a:bodyPr>
          <a:lstStyle/>
          <a:p>
            <a:pPr lvl="0"/>
            <a:r>
              <a:rPr lang="en-US" sz="1100" dirty="0">
                <a:solidFill>
                  <a:prstClr val="black"/>
                </a:solidFill>
              </a:rPr>
              <a:t>15 - 16</a:t>
            </a:r>
          </a:p>
        </p:txBody>
      </p:sp>
      <p:sp>
        <p:nvSpPr>
          <p:cNvPr id="40" name="Rectangle 39"/>
          <p:cNvSpPr/>
          <p:nvPr/>
        </p:nvSpPr>
        <p:spPr>
          <a:xfrm>
            <a:off x="11384813" y="5173476"/>
            <a:ext cx="580608" cy="261610"/>
          </a:xfrm>
          <a:prstGeom prst="rect">
            <a:avLst/>
          </a:prstGeom>
        </p:spPr>
        <p:txBody>
          <a:bodyPr wrap="none">
            <a:spAutoFit/>
          </a:bodyPr>
          <a:lstStyle/>
          <a:p>
            <a:pPr lvl="0"/>
            <a:r>
              <a:rPr lang="en-US" sz="1100" dirty="0">
                <a:solidFill>
                  <a:prstClr val="black"/>
                </a:solidFill>
              </a:rPr>
              <a:t>15 - 16</a:t>
            </a:r>
          </a:p>
        </p:txBody>
      </p:sp>
      <p:pic>
        <p:nvPicPr>
          <p:cNvPr id="41" name="Content Placeholder 3">
            <a:hlinkClick r:id="rId15" action="ppaction://hlinksldjump"/>
            <a:extLst>
              <a:ext uri="{FF2B5EF4-FFF2-40B4-BE49-F238E27FC236}">
                <a16:creationId xmlns:a16="http://schemas.microsoft.com/office/drawing/2014/main" id="{0B544944-F137-412B-AF4A-8112A885FD0A}"/>
              </a:ext>
            </a:extLst>
          </p:cNvPr>
          <p:cNvPicPr>
            <a:picLocks noChangeAspect="1"/>
          </p:cNvPicPr>
          <p:nvPr/>
        </p:nvPicPr>
        <p:blipFill>
          <a:blip r:embed="rId16"/>
          <a:stretch>
            <a:fillRect/>
          </a:stretch>
        </p:blipFill>
        <p:spPr>
          <a:xfrm>
            <a:off x="7924799" y="5570176"/>
            <a:ext cx="2716697" cy="1172679"/>
          </a:xfrm>
          <a:prstGeom prst="rect">
            <a:avLst/>
          </a:prstGeom>
        </p:spPr>
      </p:pic>
    </p:spTree>
    <p:extLst>
      <p:ext uri="{BB962C8B-B14F-4D97-AF65-F5344CB8AC3E}">
        <p14:creationId xmlns:p14="http://schemas.microsoft.com/office/powerpoint/2010/main" val="3300790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13494873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5298686" y="2129852"/>
            <a:ext cx="1343317" cy="461665"/>
          </a:xfrm>
          <a:prstGeom prst="rect">
            <a:avLst/>
          </a:prstGeom>
          <a:noFill/>
        </p:spPr>
        <p:txBody>
          <a:bodyPr wrap="none" rtlCol="0">
            <a:spAutoFit/>
          </a:bodyPr>
          <a:lstStyle/>
          <a:p>
            <a:pPr algn="ctr"/>
            <a:r>
              <a:rPr lang="en-US" sz="2400" dirty="0"/>
              <a:t>don’t like</a:t>
            </a:r>
            <a:endParaRPr lang="en-US" sz="2000" dirty="0"/>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16</a:t>
            </a:r>
          </a:p>
          <a:p>
            <a:r>
              <a:rPr lang="en-US" dirty="0"/>
              <a:t>Level 3</a:t>
            </a:r>
          </a:p>
        </p:txBody>
      </p:sp>
      <p:sp>
        <p:nvSpPr>
          <p:cNvPr id="5" name="Rectangle 4"/>
          <p:cNvSpPr/>
          <p:nvPr/>
        </p:nvSpPr>
        <p:spPr>
          <a:xfrm>
            <a:off x="1395579" y="1232491"/>
            <a:ext cx="9400837" cy="769441"/>
          </a:xfrm>
          <a:prstGeom prst="rect">
            <a:avLst/>
          </a:prstGeom>
        </p:spPr>
        <p:txBody>
          <a:bodyPr wrap="square">
            <a:spAutoFit/>
          </a:bodyPr>
          <a:lstStyle/>
          <a:p>
            <a:pPr lvl="0"/>
            <a:r>
              <a:rPr lang="en-US" sz="4400" dirty="0">
                <a:solidFill>
                  <a:prstClr val="black"/>
                </a:solidFill>
              </a:rPr>
              <a:t>Is there an animal you don’t like? Why?</a:t>
            </a:r>
          </a:p>
        </p:txBody>
      </p:sp>
      <p:pic>
        <p:nvPicPr>
          <p:cNvPr id="15" name="Picture 14"/>
          <p:cNvPicPr>
            <a:picLocks noChangeAspect="1"/>
          </p:cNvPicPr>
          <p:nvPr/>
        </p:nvPicPr>
        <p:blipFill>
          <a:blip r:embed="rId3"/>
          <a:stretch>
            <a:fillRect/>
          </a:stretch>
        </p:blipFill>
        <p:spPr>
          <a:xfrm>
            <a:off x="9136380" y="730639"/>
            <a:ext cx="1015319" cy="635421"/>
          </a:xfrm>
          <a:prstGeom prst="rect">
            <a:avLst/>
          </a:prstGeom>
        </p:spPr>
      </p:pic>
      <p:pic>
        <p:nvPicPr>
          <p:cNvPr id="18" name="Picture 17"/>
          <p:cNvPicPr>
            <a:picLocks noChangeAspect="1"/>
          </p:cNvPicPr>
          <p:nvPr/>
        </p:nvPicPr>
        <p:blipFill>
          <a:blip r:embed="rId4"/>
          <a:stretch>
            <a:fillRect/>
          </a:stretch>
        </p:blipFill>
        <p:spPr>
          <a:xfrm>
            <a:off x="4129541" y="552550"/>
            <a:ext cx="1036751" cy="875598"/>
          </a:xfrm>
          <a:prstGeom prst="rect">
            <a:avLst/>
          </a:prstGeom>
        </p:spPr>
      </p:pic>
      <p:pic>
        <p:nvPicPr>
          <p:cNvPr id="20" name="Picture 19"/>
          <p:cNvPicPr>
            <a:picLocks noChangeAspect="1"/>
          </p:cNvPicPr>
          <p:nvPr/>
        </p:nvPicPr>
        <p:blipFill>
          <a:blip r:embed="rId5"/>
          <a:stretch>
            <a:fillRect/>
          </a:stretch>
        </p:blipFill>
        <p:spPr>
          <a:xfrm>
            <a:off x="1431327" y="616949"/>
            <a:ext cx="559267" cy="80034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132" y="552549"/>
            <a:ext cx="816221" cy="81622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9161" y="2500699"/>
            <a:ext cx="1402364" cy="1402364"/>
          </a:xfrm>
          <a:prstGeom prst="rect">
            <a:avLst/>
          </a:prstGeom>
        </p:spPr>
      </p:pic>
    </p:spTree>
    <p:extLst>
      <p:ext uri="{BB962C8B-B14F-4D97-AF65-F5344CB8AC3E}">
        <p14:creationId xmlns:p14="http://schemas.microsoft.com/office/powerpoint/2010/main" val="38670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0" y="1930854"/>
            <a:ext cx="6804563" cy="2191299"/>
          </a:xfrm>
          <a:prstGeom prst="rect">
            <a:avLst/>
          </a:prstGeom>
        </p:spPr>
      </p:pic>
      <p:sp>
        <p:nvSpPr>
          <p:cNvPr id="21" name="TextBox 20"/>
          <p:cNvSpPr txBox="1"/>
          <p:nvPr/>
        </p:nvSpPr>
        <p:spPr>
          <a:xfrm>
            <a:off x="3158807" y="2133603"/>
            <a:ext cx="1055482" cy="461665"/>
          </a:xfrm>
          <a:prstGeom prst="rect">
            <a:avLst/>
          </a:prstGeom>
          <a:noFill/>
        </p:spPr>
        <p:txBody>
          <a:bodyPr wrap="none" rtlCol="0">
            <a:spAutoFit/>
          </a:bodyPr>
          <a:lstStyle/>
          <a:p>
            <a:pPr algn="ctr"/>
            <a:r>
              <a:rPr lang="en-US" sz="2400" dirty="0"/>
              <a:t>Setting</a:t>
            </a:r>
            <a:endParaRPr lang="en-US" sz="2000" dirty="0"/>
          </a:p>
        </p:txBody>
      </p:sp>
      <p:sp>
        <p:nvSpPr>
          <p:cNvPr id="23" name="TextBox 22"/>
          <p:cNvSpPr txBox="1"/>
          <p:nvPr/>
        </p:nvSpPr>
        <p:spPr>
          <a:xfrm>
            <a:off x="5765752" y="2207389"/>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3"/>
          <a:stretch>
            <a:fillRect/>
          </a:stretch>
        </p:blipFill>
        <p:spPr>
          <a:xfrm>
            <a:off x="5220317" y="2614835"/>
            <a:ext cx="1466290" cy="1232665"/>
          </a:xfrm>
          <a:prstGeom prst="rect">
            <a:avLst/>
          </a:prstGeom>
        </p:spPr>
      </p:pic>
      <p:sp>
        <p:nvSpPr>
          <p:cNvPr id="14" name="TextBox 6"/>
          <p:cNvSpPr txBox="1"/>
          <p:nvPr/>
        </p:nvSpPr>
        <p:spPr>
          <a:xfrm>
            <a:off x="10810983" y="86492"/>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2</a:t>
            </a:r>
          </a:p>
          <a:p>
            <a:r>
              <a:rPr lang="en-US" dirty="0"/>
              <a:t>Level 1</a:t>
            </a:r>
          </a:p>
        </p:txBody>
      </p:sp>
      <p:pic>
        <p:nvPicPr>
          <p:cNvPr id="15" name="Picture 14"/>
          <p:cNvPicPr>
            <a:picLocks noChangeAspect="1"/>
          </p:cNvPicPr>
          <p:nvPr/>
        </p:nvPicPr>
        <p:blipFill>
          <a:blip r:embed="rId4"/>
          <a:stretch>
            <a:fillRect/>
          </a:stretch>
        </p:blipFill>
        <p:spPr>
          <a:xfrm>
            <a:off x="822502" y="1169175"/>
            <a:ext cx="10546994" cy="969348"/>
          </a:xfrm>
          <a:prstGeom prst="rect">
            <a:avLst/>
          </a:prstGeom>
        </p:spPr>
      </p:pic>
      <p:pic>
        <p:nvPicPr>
          <p:cNvPr id="16" name="Picture 15"/>
          <p:cNvPicPr>
            <a:picLocks noChangeAspect="1"/>
          </p:cNvPicPr>
          <p:nvPr/>
        </p:nvPicPr>
        <p:blipFill>
          <a:blip r:embed="rId5"/>
          <a:stretch>
            <a:fillRect/>
          </a:stretch>
        </p:blipFill>
        <p:spPr>
          <a:xfrm>
            <a:off x="1239491" y="498362"/>
            <a:ext cx="943627" cy="860177"/>
          </a:xfrm>
          <a:prstGeom prst="rect">
            <a:avLst/>
          </a:prstGeom>
        </p:spPr>
      </p:pic>
      <p:pic>
        <p:nvPicPr>
          <p:cNvPr id="18" name="Picture 17"/>
          <p:cNvPicPr>
            <a:picLocks noChangeAspect="1"/>
          </p:cNvPicPr>
          <p:nvPr/>
        </p:nvPicPr>
        <p:blipFill>
          <a:blip r:embed="rId6"/>
          <a:stretch>
            <a:fillRect/>
          </a:stretch>
        </p:blipFill>
        <p:spPr>
          <a:xfrm>
            <a:off x="5114393" y="532215"/>
            <a:ext cx="981606" cy="826324"/>
          </a:xfrm>
          <a:prstGeom prst="rect">
            <a:avLst/>
          </a:prstGeom>
        </p:spPr>
      </p:pic>
      <p:pic>
        <p:nvPicPr>
          <p:cNvPr id="19" name="Picture 18"/>
          <p:cNvPicPr>
            <a:picLocks noChangeAspect="1"/>
          </p:cNvPicPr>
          <p:nvPr/>
        </p:nvPicPr>
        <p:blipFill>
          <a:blip r:embed="rId7"/>
          <a:stretch>
            <a:fillRect/>
          </a:stretch>
        </p:blipFill>
        <p:spPr>
          <a:xfrm>
            <a:off x="7979251" y="642050"/>
            <a:ext cx="948480" cy="764053"/>
          </a:xfrm>
          <a:prstGeom prst="rect">
            <a:avLst/>
          </a:prstGeom>
        </p:spPr>
      </p:pic>
      <p:pic>
        <p:nvPicPr>
          <p:cNvPr id="20" name="Picture 19"/>
          <p:cNvPicPr>
            <a:picLocks noChangeAspect="1"/>
          </p:cNvPicPr>
          <p:nvPr/>
        </p:nvPicPr>
        <p:blipFill>
          <a:blip r:embed="rId5"/>
          <a:stretch>
            <a:fillRect/>
          </a:stretch>
        </p:blipFill>
        <p:spPr>
          <a:xfrm>
            <a:off x="2837738" y="2590348"/>
            <a:ext cx="1550587" cy="1305659"/>
          </a:xfrm>
          <a:prstGeom prst="rect">
            <a:avLst/>
          </a:prstGeom>
        </p:spPr>
      </p:pic>
      <p:pic>
        <p:nvPicPr>
          <p:cNvPr id="13" name="Picture 12"/>
          <p:cNvPicPr>
            <a:picLocks noChangeAspect="1"/>
          </p:cNvPicPr>
          <p:nvPr/>
        </p:nvPicPr>
        <p:blipFill>
          <a:blip r:embed="rId8"/>
          <a:stretch>
            <a:fillRect/>
          </a:stretch>
        </p:blipFill>
        <p:spPr>
          <a:xfrm>
            <a:off x="1711304" y="4479053"/>
            <a:ext cx="2189639" cy="2184665"/>
          </a:xfrm>
          <a:prstGeom prst="rect">
            <a:avLst/>
          </a:prstGeom>
        </p:spPr>
      </p:pic>
      <p:pic>
        <p:nvPicPr>
          <p:cNvPr id="17" name="Picture 16">
            <a:hlinkClick r:id="rId9" action="ppaction://hlinksldjump"/>
          </p:cNvPr>
          <p:cNvPicPr>
            <a:picLocks noChangeAspect="1"/>
          </p:cNvPicPr>
          <p:nvPr/>
        </p:nvPicPr>
        <p:blipFill>
          <a:blip r:embed="rId10"/>
          <a:stretch>
            <a:fillRect/>
          </a:stretch>
        </p:blipFill>
        <p:spPr>
          <a:xfrm>
            <a:off x="4861347" y="4479052"/>
            <a:ext cx="2184231" cy="2184665"/>
          </a:xfrm>
          <a:prstGeom prst="rect">
            <a:avLst/>
          </a:prstGeom>
        </p:spPr>
      </p:pic>
      <p:pic>
        <p:nvPicPr>
          <p:cNvPr id="22" name="Picture 21">
            <a:hlinkClick r:id="rId11" action="ppaction://hlinksldjump"/>
          </p:cNvPr>
          <p:cNvPicPr>
            <a:picLocks noChangeAspect="1"/>
          </p:cNvPicPr>
          <p:nvPr/>
        </p:nvPicPr>
        <p:blipFill>
          <a:blip r:embed="rId12"/>
          <a:stretch>
            <a:fillRect/>
          </a:stretch>
        </p:blipFill>
        <p:spPr>
          <a:xfrm>
            <a:off x="1985486" y="5088813"/>
            <a:ext cx="1641273" cy="1339904"/>
          </a:xfrm>
          <a:prstGeom prst="rect">
            <a:avLst/>
          </a:prstGeom>
        </p:spPr>
      </p:pic>
      <p:sp>
        <p:nvSpPr>
          <p:cNvPr id="25" name="Rectangle 24"/>
          <p:cNvSpPr/>
          <p:nvPr/>
        </p:nvSpPr>
        <p:spPr>
          <a:xfrm>
            <a:off x="2325285" y="4590338"/>
            <a:ext cx="961674" cy="461665"/>
          </a:xfrm>
          <a:prstGeom prst="rect">
            <a:avLst/>
          </a:prstGeom>
        </p:spPr>
        <p:txBody>
          <a:bodyPr wrap="none">
            <a:spAutoFit/>
          </a:bodyPr>
          <a:lstStyle/>
          <a:p>
            <a:r>
              <a:rPr lang="en-US" sz="2400" dirty="0"/>
              <a:t>marsh</a:t>
            </a:r>
          </a:p>
        </p:txBody>
      </p:sp>
      <p:pic>
        <p:nvPicPr>
          <p:cNvPr id="26" name="Picture 25">
            <a:hlinkClick r:id="rId9" action="ppaction://hlinksldjump"/>
          </p:cNvPr>
          <p:cNvPicPr>
            <a:picLocks noChangeAspect="1"/>
          </p:cNvPicPr>
          <p:nvPr/>
        </p:nvPicPr>
        <p:blipFill>
          <a:blip r:embed="rId13"/>
          <a:stretch>
            <a:fillRect/>
          </a:stretch>
        </p:blipFill>
        <p:spPr>
          <a:xfrm>
            <a:off x="8005522" y="4479051"/>
            <a:ext cx="2199171" cy="2184665"/>
          </a:xfrm>
          <a:prstGeom prst="rect">
            <a:avLst/>
          </a:prstGeom>
        </p:spPr>
      </p:pic>
      <p:sp>
        <p:nvSpPr>
          <p:cNvPr id="4" name="Rectangle 3"/>
          <p:cNvSpPr/>
          <p:nvPr/>
        </p:nvSpPr>
        <p:spPr>
          <a:xfrm>
            <a:off x="3626759" y="6388804"/>
            <a:ext cx="256802" cy="261610"/>
          </a:xfrm>
          <a:prstGeom prst="rect">
            <a:avLst/>
          </a:prstGeom>
        </p:spPr>
        <p:txBody>
          <a:bodyPr wrap="none">
            <a:spAutoFit/>
          </a:bodyPr>
          <a:lstStyle/>
          <a:p>
            <a:r>
              <a:rPr lang="en-US" sz="1100" b="1" dirty="0">
                <a:solidFill>
                  <a:prstClr val="black"/>
                </a:solidFill>
              </a:rPr>
              <a:t>2</a:t>
            </a:r>
            <a:endParaRPr lang="en-US" dirty="0"/>
          </a:p>
        </p:txBody>
      </p:sp>
      <p:sp>
        <p:nvSpPr>
          <p:cNvPr id="5" name="Rectangle 4"/>
          <p:cNvSpPr/>
          <p:nvPr/>
        </p:nvSpPr>
        <p:spPr>
          <a:xfrm>
            <a:off x="6788776" y="6388804"/>
            <a:ext cx="256802" cy="261610"/>
          </a:xfrm>
          <a:prstGeom prst="rect">
            <a:avLst/>
          </a:prstGeom>
        </p:spPr>
        <p:txBody>
          <a:bodyPr wrap="none">
            <a:spAutoFit/>
          </a:bodyPr>
          <a:lstStyle/>
          <a:p>
            <a:r>
              <a:rPr lang="en-US" sz="1100" b="1" dirty="0">
                <a:solidFill>
                  <a:prstClr val="black"/>
                </a:solidFill>
              </a:rPr>
              <a:t>2</a:t>
            </a:r>
            <a:endParaRPr lang="en-US" dirty="0"/>
          </a:p>
        </p:txBody>
      </p:sp>
      <p:sp>
        <p:nvSpPr>
          <p:cNvPr id="6" name="Rectangle 5"/>
          <p:cNvSpPr/>
          <p:nvPr/>
        </p:nvSpPr>
        <p:spPr>
          <a:xfrm>
            <a:off x="9947891" y="6439497"/>
            <a:ext cx="256802" cy="261610"/>
          </a:xfrm>
          <a:prstGeom prst="rect">
            <a:avLst/>
          </a:prstGeom>
        </p:spPr>
        <p:txBody>
          <a:bodyPr wrap="none">
            <a:spAutoFit/>
          </a:bodyPr>
          <a:lstStyle/>
          <a:p>
            <a:r>
              <a:rPr lang="en-US" sz="1100" b="1" dirty="0">
                <a:solidFill>
                  <a:prstClr val="black"/>
                </a:solidFill>
              </a:rPr>
              <a:t>2</a:t>
            </a:r>
            <a:endParaRPr lang="en-US" dirty="0"/>
          </a:p>
        </p:txBody>
      </p:sp>
      <p:pic>
        <p:nvPicPr>
          <p:cNvPr id="27" name="Picture 26"/>
          <p:cNvPicPr>
            <a:picLocks noChangeAspect="1"/>
          </p:cNvPicPr>
          <p:nvPr/>
        </p:nvPicPr>
        <p:blipFill>
          <a:blip r:embed="rId14"/>
          <a:stretch>
            <a:fillRect/>
          </a:stretch>
        </p:blipFill>
        <p:spPr>
          <a:xfrm>
            <a:off x="9947891" y="630120"/>
            <a:ext cx="823145" cy="696507"/>
          </a:xfrm>
          <a:prstGeom prst="rect">
            <a:avLst/>
          </a:prstGeom>
        </p:spPr>
      </p:pic>
    </p:spTree>
    <p:extLst>
      <p:ext uri="{BB962C8B-B14F-4D97-AF65-F5344CB8AC3E}">
        <p14:creationId xmlns:p14="http://schemas.microsoft.com/office/powerpoint/2010/main" val="3678723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355" y="796934"/>
            <a:ext cx="2354391" cy="2211483"/>
          </a:xfrm>
          <a:prstGeom prst="rect">
            <a:avLst/>
          </a:prstGeom>
        </p:spPr>
      </p:pic>
      <p:pic>
        <p:nvPicPr>
          <p:cNvPr id="19" name="Picture 18"/>
          <p:cNvPicPr>
            <a:picLocks noChangeAspect="1"/>
          </p:cNvPicPr>
          <p:nvPr/>
        </p:nvPicPr>
        <p:blipFill>
          <a:blip r:embed="rId2"/>
          <a:stretch>
            <a:fillRect/>
          </a:stretch>
        </p:blipFill>
        <p:spPr>
          <a:xfrm>
            <a:off x="2518243" y="799693"/>
            <a:ext cx="2347133" cy="2200679"/>
          </a:xfrm>
          <a:prstGeom prst="rect">
            <a:avLst/>
          </a:prstGeom>
        </p:spPr>
      </p:pic>
      <p:pic>
        <p:nvPicPr>
          <p:cNvPr id="20" name="Picture 19"/>
          <p:cNvPicPr>
            <a:picLocks noChangeAspect="1"/>
          </p:cNvPicPr>
          <p:nvPr/>
        </p:nvPicPr>
        <p:blipFill>
          <a:blip r:embed="rId2"/>
          <a:stretch>
            <a:fillRect/>
          </a:stretch>
        </p:blipFill>
        <p:spPr>
          <a:xfrm>
            <a:off x="150830" y="799693"/>
            <a:ext cx="2283335" cy="2223497"/>
          </a:xfrm>
          <a:prstGeom prst="rect">
            <a:avLst/>
          </a:prstGeom>
        </p:spPr>
      </p:pic>
      <p:pic>
        <p:nvPicPr>
          <p:cNvPr id="14" name="Picture 13"/>
          <p:cNvPicPr>
            <a:picLocks noChangeAspect="1"/>
          </p:cNvPicPr>
          <p:nvPr/>
        </p:nvPicPr>
        <p:blipFill>
          <a:blip r:embed="rId2"/>
          <a:stretch>
            <a:fillRect/>
          </a:stretch>
        </p:blipFill>
        <p:spPr>
          <a:xfrm>
            <a:off x="7379566" y="809759"/>
            <a:ext cx="2275304" cy="2180546"/>
          </a:xfrm>
          <a:prstGeom prst="rect">
            <a:avLst/>
          </a:prstGeom>
        </p:spPr>
      </p:pic>
      <p:pic>
        <p:nvPicPr>
          <p:cNvPr id="15" name="Picture 14"/>
          <p:cNvPicPr>
            <a:picLocks noChangeAspect="1"/>
          </p:cNvPicPr>
          <p:nvPr/>
        </p:nvPicPr>
        <p:blipFill>
          <a:blip r:embed="rId2"/>
          <a:stretch>
            <a:fillRect/>
          </a:stretch>
        </p:blipFill>
        <p:spPr>
          <a:xfrm>
            <a:off x="103394" y="3151637"/>
            <a:ext cx="2317732" cy="2256993"/>
          </a:xfrm>
          <a:prstGeom prst="rect">
            <a:avLst/>
          </a:prstGeom>
        </p:spPr>
      </p:pic>
      <p:pic>
        <p:nvPicPr>
          <p:cNvPr id="16" name="Picture 15"/>
          <p:cNvPicPr>
            <a:picLocks noChangeAspect="1"/>
          </p:cNvPicPr>
          <p:nvPr/>
        </p:nvPicPr>
        <p:blipFill>
          <a:blip r:embed="rId2"/>
          <a:stretch>
            <a:fillRect/>
          </a:stretch>
        </p:blipFill>
        <p:spPr>
          <a:xfrm>
            <a:off x="2530495" y="3151837"/>
            <a:ext cx="2325351" cy="2264412"/>
          </a:xfrm>
          <a:prstGeom prst="rect">
            <a:avLst/>
          </a:prstGeom>
        </p:spPr>
      </p:pic>
      <p:pic>
        <p:nvPicPr>
          <p:cNvPr id="17" name="Picture 16"/>
          <p:cNvPicPr>
            <a:picLocks noChangeAspect="1"/>
          </p:cNvPicPr>
          <p:nvPr/>
        </p:nvPicPr>
        <p:blipFill>
          <a:blip r:embed="rId2"/>
          <a:stretch>
            <a:fillRect/>
          </a:stretch>
        </p:blipFill>
        <p:spPr>
          <a:xfrm>
            <a:off x="4964828" y="3132280"/>
            <a:ext cx="2337609" cy="2276349"/>
          </a:xfrm>
          <a:prstGeom prst="rect">
            <a:avLst/>
          </a:prstGeom>
        </p:spPr>
      </p:pic>
      <p:pic>
        <p:nvPicPr>
          <p:cNvPr id="18" name="Picture 17"/>
          <p:cNvPicPr>
            <a:picLocks noChangeAspect="1"/>
          </p:cNvPicPr>
          <p:nvPr/>
        </p:nvPicPr>
        <p:blipFill>
          <a:blip r:embed="rId2"/>
          <a:stretch>
            <a:fillRect/>
          </a:stretch>
        </p:blipFill>
        <p:spPr>
          <a:xfrm>
            <a:off x="7379566" y="3132280"/>
            <a:ext cx="2275304" cy="2276349"/>
          </a:xfrm>
          <a:prstGeom prst="rect">
            <a:avLst/>
          </a:prstGeom>
        </p:spPr>
      </p:pic>
      <p:pic>
        <p:nvPicPr>
          <p:cNvPr id="10" name="Picture 9">
            <a:hlinkClick r:id="rId3" action="ppaction://hlinksldjump"/>
          </p:cNvPr>
          <p:cNvPicPr>
            <a:picLocks noChangeAspect="1"/>
          </p:cNvPicPr>
          <p:nvPr/>
        </p:nvPicPr>
        <p:blipFill>
          <a:blip r:embed="rId4"/>
          <a:stretch>
            <a:fillRect/>
          </a:stretch>
        </p:blipFill>
        <p:spPr>
          <a:xfrm>
            <a:off x="2701446" y="3877323"/>
            <a:ext cx="1829397" cy="1154142"/>
          </a:xfrm>
          <a:prstGeom prst="rect">
            <a:avLst/>
          </a:prstGeom>
        </p:spPr>
      </p:pic>
      <p:pic>
        <p:nvPicPr>
          <p:cNvPr id="11" name="Picture 10">
            <a:hlinkClick r:id="rId3" action="ppaction://hlinksldjump"/>
          </p:cNvPr>
          <p:cNvPicPr>
            <a:picLocks noChangeAspect="1"/>
          </p:cNvPicPr>
          <p:nvPr/>
        </p:nvPicPr>
        <p:blipFill>
          <a:blip r:embed="rId5"/>
          <a:stretch>
            <a:fillRect/>
          </a:stretch>
        </p:blipFill>
        <p:spPr>
          <a:xfrm>
            <a:off x="518231" y="3731632"/>
            <a:ext cx="1480826" cy="1301983"/>
          </a:xfrm>
          <a:prstGeom prst="rect">
            <a:avLst/>
          </a:prstGeom>
        </p:spPr>
      </p:pic>
      <p:sp>
        <p:nvSpPr>
          <p:cNvPr id="2" name="Rectangle 1"/>
          <p:cNvSpPr/>
          <p:nvPr/>
        </p:nvSpPr>
        <p:spPr>
          <a:xfrm>
            <a:off x="892285" y="3269967"/>
            <a:ext cx="687881" cy="461665"/>
          </a:xfrm>
          <a:prstGeom prst="rect">
            <a:avLst/>
          </a:prstGeom>
        </p:spPr>
        <p:txBody>
          <a:bodyPr wrap="none">
            <a:spAutoFit/>
          </a:bodyPr>
          <a:lstStyle/>
          <a:p>
            <a:pPr lvl="0"/>
            <a:r>
              <a:rPr lang="en-US" sz="2400" dirty="0">
                <a:solidFill>
                  <a:prstClr val="black"/>
                </a:solidFill>
              </a:rPr>
              <a:t>frog</a:t>
            </a:r>
          </a:p>
        </p:txBody>
      </p:sp>
      <p:sp>
        <p:nvSpPr>
          <p:cNvPr id="3" name="Rectangle 2"/>
          <p:cNvSpPr/>
          <p:nvPr/>
        </p:nvSpPr>
        <p:spPr>
          <a:xfrm>
            <a:off x="3377650" y="3273647"/>
            <a:ext cx="631904" cy="461665"/>
          </a:xfrm>
          <a:prstGeom prst="rect">
            <a:avLst/>
          </a:prstGeom>
        </p:spPr>
        <p:txBody>
          <a:bodyPr wrap="none">
            <a:spAutoFit/>
          </a:bodyPr>
          <a:lstStyle/>
          <a:p>
            <a:r>
              <a:rPr lang="en-US" sz="2400" dirty="0"/>
              <a:t>fish</a:t>
            </a:r>
          </a:p>
        </p:txBody>
      </p:sp>
      <p:pic>
        <p:nvPicPr>
          <p:cNvPr id="5" name="Picture 4">
            <a:hlinkClick r:id="rId3" action="ppaction://hlinksldjump"/>
          </p:cNvPr>
          <p:cNvPicPr>
            <a:picLocks noChangeAspect="1"/>
          </p:cNvPicPr>
          <p:nvPr/>
        </p:nvPicPr>
        <p:blipFill>
          <a:blip r:embed="rId6"/>
          <a:stretch>
            <a:fillRect/>
          </a:stretch>
        </p:blipFill>
        <p:spPr>
          <a:xfrm>
            <a:off x="5360783" y="4005128"/>
            <a:ext cx="1548807" cy="977818"/>
          </a:xfrm>
          <a:prstGeom prst="rect">
            <a:avLst/>
          </a:prstGeom>
        </p:spPr>
      </p:pic>
      <p:sp>
        <p:nvSpPr>
          <p:cNvPr id="6" name="Rectangle 5"/>
          <p:cNvSpPr/>
          <p:nvPr/>
        </p:nvSpPr>
        <p:spPr>
          <a:xfrm>
            <a:off x="5608539" y="3262045"/>
            <a:ext cx="1006622" cy="461665"/>
          </a:xfrm>
          <a:prstGeom prst="rect">
            <a:avLst/>
          </a:prstGeom>
        </p:spPr>
        <p:txBody>
          <a:bodyPr wrap="none">
            <a:spAutoFit/>
          </a:bodyPr>
          <a:lstStyle/>
          <a:p>
            <a:r>
              <a:rPr lang="en-US" sz="2400" dirty="0"/>
              <a:t>cricket</a:t>
            </a:r>
          </a:p>
        </p:txBody>
      </p:sp>
      <p:sp>
        <p:nvSpPr>
          <p:cNvPr id="7" name="Rectangle 6"/>
          <p:cNvSpPr/>
          <p:nvPr/>
        </p:nvSpPr>
        <p:spPr>
          <a:xfrm>
            <a:off x="8123933" y="3262045"/>
            <a:ext cx="755335" cy="461665"/>
          </a:xfrm>
          <a:prstGeom prst="rect">
            <a:avLst/>
          </a:prstGeom>
        </p:spPr>
        <p:txBody>
          <a:bodyPr wrap="none">
            <a:spAutoFit/>
          </a:bodyPr>
          <a:lstStyle/>
          <a:p>
            <a:r>
              <a:rPr lang="en-US" sz="2400" dirty="0"/>
              <a:t>snail</a:t>
            </a:r>
            <a:endParaRPr lang="en-US" dirty="0"/>
          </a:p>
        </p:txBody>
      </p:sp>
      <p:sp>
        <p:nvSpPr>
          <p:cNvPr id="8" name="Rectangle 7"/>
          <p:cNvSpPr/>
          <p:nvPr/>
        </p:nvSpPr>
        <p:spPr>
          <a:xfrm>
            <a:off x="7911740" y="982037"/>
            <a:ext cx="1363900" cy="461665"/>
          </a:xfrm>
          <a:prstGeom prst="rect">
            <a:avLst/>
          </a:prstGeom>
        </p:spPr>
        <p:txBody>
          <a:bodyPr wrap="none">
            <a:spAutoFit/>
          </a:bodyPr>
          <a:lstStyle/>
          <a:p>
            <a:r>
              <a:rPr lang="en-US" sz="2400" dirty="0"/>
              <a:t>dragonfly</a:t>
            </a:r>
            <a:endParaRPr lang="en-US" dirty="0"/>
          </a:p>
        </p:txBody>
      </p:sp>
      <p:pic>
        <p:nvPicPr>
          <p:cNvPr id="22" name="Picture 21"/>
          <p:cNvPicPr>
            <a:picLocks noChangeAspect="1"/>
          </p:cNvPicPr>
          <p:nvPr/>
        </p:nvPicPr>
        <p:blipFill>
          <a:blip r:embed="rId2"/>
          <a:stretch>
            <a:fillRect/>
          </a:stretch>
        </p:blipFill>
        <p:spPr>
          <a:xfrm>
            <a:off x="9751956" y="779752"/>
            <a:ext cx="2262018" cy="2202740"/>
          </a:xfrm>
          <a:prstGeom prst="rect">
            <a:avLst/>
          </a:prstGeom>
        </p:spPr>
      </p:pic>
      <p:pic>
        <p:nvPicPr>
          <p:cNvPr id="24" name="Picture 23"/>
          <p:cNvPicPr>
            <a:picLocks noChangeAspect="1"/>
          </p:cNvPicPr>
          <p:nvPr/>
        </p:nvPicPr>
        <p:blipFill>
          <a:blip r:embed="rId7"/>
          <a:stretch>
            <a:fillRect/>
          </a:stretch>
        </p:blipFill>
        <p:spPr>
          <a:xfrm>
            <a:off x="10360653" y="915827"/>
            <a:ext cx="1207113" cy="646232"/>
          </a:xfrm>
          <a:prstGeom prst="rect">
            <a:avLst/>
          </a:prstGeom>
        </p:spPr>
      </p:pic>
      <p:pic>
        <p:nvPicPr>
          <p:cNvPr id="25" name="Picture 24">
            <a:hlinkClick r:id="rId3"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34" y="1443702"/>
            <a:ext cx="1127425" cy="1280062"/>
          </a:xfrm>
          <a:prstGeom prst="rect">
            <a:avLst/>
          </a:prstGeom>
        </p:spPr>
      </p:pic>
      <p:pic>
        <p:nvPicPr>
          <p:cNvPr id="26" name="Picture 25">
            <a:hlinkClick r:id="rId3"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37008">
            <a:off x="7962769" y="1443857"/>
            <a:ext cx="1354489" cy="1354489"/>
          </a:xfrm>
          <a:prstGeom prst="rect">
            <a:avLst/>
          </a:prstGeom>
        </p:spPr>
      </p:pic>
      <p:pic>
        <p:nvPicPr>
          <p:cNvPr id="27" name="Picture 26">
            <a:hlinkClick r:id="rId3" action="ppaction://hlinksldjump"/>
          </p:cNvPr>
          <p:cNvPicPr>
            <a:picLocks noChangeAspect="1"/>
          </p:cNvPicPr>
          <p:nvPr/>
        </p:nvPicPr>
        <p:blipFill>
          <a:blip r:embed="rId10"/>
          <a:stretch>
            <a:fillRect/>
          </a:stretch>
        </p:blipFill>
        <p:spPr>
          <a:xfrm>
            <a:off x="9765979" y="3118511"/>
            <a:ext cx="2247995" cy="2290117"/>
          </a:xfrm>
          <a:prstGeom prst="rect">
            <a:avLst/>
          </a:prstGeom>
        </p:spPr>
      </p:pic>
      <p:pic>
        <p:nvPicPr>
          <p:cNvPr id="9" name="Picture 8">
            <a:hlinkClick r:id="rId3" action="ppaction://hlinksldjump"/>
          </p:cNvPr>
          <p:cNvPicPr>
            <a:picLocks noChangeAspect="1"/>
          </p:cNvPicPr>
          <p:nvPr/>
        </p:nvPicPr>
        <p:blipFill>
          <a:blip r:embed="rId11"/>
          <a:stretch>
            <a:fillRect/>
          </a:stretch>
        </p:blipFill>
        <p:spPr>
          <a:xfrm>
            <a:off x="9946504" y="1380325"/>
            <a:ext cx="1855279" cy="1480113"/>
          </a:xfrm>
          <a:prstGeom prst="rect">
            <a:avLst/>
          </a:prstGeom>
        </p:spPr>
      </p:pic>
      <p:sp>
        <p:nvSpPr>
          <p:cNvPr id="12" name="Rectangle 11"/>
          <p:cNvSpPr/>
          <p:nvPr/>
        </p:nvSpPr>
        <p:spPr>
          <a:xfrm>
            <a:off x="877534" y="865467"/>
            <a:ext cx="777777" cy="461665"/>
          </a:xfrm>
          <a:prstGeom prst="rect">
            <a:avLst/>
          </a:prstGeom>
        </p:spPr>
        <p:txBody>
          <a:bodyPr wrap="none">
            <a:spAutoFit/>
          </a:bodyPr>
          <a:lstStyle/>
          <a:p>
            <a:pPr lvl="0"/>
            <a:r>
              <a:rPr lang="en-US" sz="2400" dirty="0">
                <a:solidFill>
                  <a:prstClr val="black"/>
                </a:solidFill>
              </a:rPr>
              <a:t>duck</a:t>
            </a:r>
          </a:p>
        </p:txBody>
      </p:sp>
      <p:sp>
        <p:nvSpPr>
          <p:cNvPr id="13" name="Rectangle 12"/>
          <p:cNvSpPr/>
          <p:nvPr/>
        </p:nvSpPr>
        <p:spPr>
          <a:xfrm>
            <a:off x="3312349" y="914586"/>
            <a:ext cx="903709" cy="461665"/>
          </a:xfrm>
          <a:prstGeom prst="rect">
            <a:avLst/>
          </a:prstGeom>
        </p:spPr>
        <p:txBody>
          <a:bodyPr wrap="none">
            <a:spAutoFit/>
          </a:bodyPr>
          <a:lstStyle/>
          <a:p>
            <a:pPr lvl="0"/>
            <a:r>
              <a:rPr lang="en-US" sz="2400" dirty="0">
                <a:solidFill>
                  <a:prstClr val="black"/>
                </a:solidFill>
              </a:rPr>
              <a:t>skunk</a:t>
            </a:r>
          </a:p>
        </p:txBody>
      </p:sp>
      <p:pic>
        <p:nvPicPr>
          <p:cNvPr id="28" name="Picture 27">
            <a:hlinkClick r:id="rId3" action="ppaction://hlinksldjump"/>
          </p:cNvPr>
          <p:cNvPicPr>
            <a:picLocks noChangeAspect="1"/>
          </p:cNvPicPr>
          <p:nvPr/>
        </p:nvPicPr>
        <p:blipFill>
          <a:blip r:embed="rId12"/>
          <a:stretch>
            <a:fillRect/>
          </a:stretch>
        </p:blipFill>
        <p:spPr>
          <a:xfrm>
            <a:off x="7843354" y="3803962"/>
            <a:ext cx="1458837" cy="979816"/>
          </a:xfrm>
          <a:prstGeom prst="rect">
            <a:avLst/>
          </a:prstGeom>
        </p:spPr>
      </p:pic>
      <p:sp>
        <p:nvSpPr>
          <p:cNvPr id="30" name="Rectangle 29"/>
          <p:cNvSpPr/>
          <p:nvPr/>
        </p:nvSpPr>
        <p:spPr>
          <a:xfrm>
            <a:off x="5621804" y="889753"/>
            <a:ext cx="1156086" cy="461665"/>
          </a:xfrm>
          <a:prstGeom prst="rect">
            <a:avLst/>
          </a:prstGeom>
        </p:spPr>
        <p:txBody>
          <a:bodyPr wrap="none">
            <a:spAutoFit/>
          </a:bodyPr>
          <a:lstStyle/>
          <a:p>
            <a:r>
              <a:rPr lang="en-US" sz="2400" dirty="0">
                <a:solidFill>
                  <a:prstClr val="black"/>
                </a:solidFill>
              </a:rPr>
              <a:t>possum</a:t>
            </a:r>
            <a:endParaRPr lang="en-US" dirty="0"/>
          </a:p>
        </p:txBody>
      </p:sp>
      <p:pic>
        <p:nvPicPr>
          <p:cNvPr id="31" name="Picture 30">
            <a:hlinkClick r:id="rId3" action="ppaction://hlinksldjump"/>
          </p:cNvPr>
          <p:cNvPicPr>
            <a:picLocks noChangeAspect="1"/>
          </p:cNvPicPr>
          <p:nvPr/>
        </p:nvPicPr>
        <p:blipFill>
          <a:blip r:embed="rId13"/>
          <a:stretch>
            <a:fillRect/>
          </a:stretch>
        </p:blipFill>
        <p:spPr>
          <a:xfrm>
            <a:off x="5291162" y="1408784"/>
            <a:ext cx="1817370" cy="1240965"/>
          </a:xfrm>
          <a:prstGeom prst="rect">
            <a:avLst/>
          </a:prstGeom>
        </p:spPr>
      </p:pic>
      <p:pic>
        <p:nvPicPr>
          <p:cNvPr id="33" name="Picture 32">
            <a:hlinkClick r:id="rId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12515" y="1409924"/>
            <a:ext cx="1818249" cy="1197364"/>
          </a:xfrm>
          <a:prstGeom prst="rect">
            <a:avLst/>
          </a:prstGeom>
        </p:spPr>
      </p:pic>
      <p:sp>
        <p:nvSpPr>
          <p:cNvPr id="21" name="TextBox 20"/>
          <p:cNvSpPr txBox="1"/>
          <p:nvPr/>
        </p:nvSpPr>
        <p:spPr>
          <a:xfrm>
            <a:off x="174691" y="301914"/>
            <a:ext cx="2149050" cy="369332"/>
          </a:xfrm>
          <a:prstGeom prst="rect">
            <a:avLst/>
          </a:prstGeom>
          <a:noFill/>
        </p:spPr>
        <p:txBody>
          <a:bodyPr wrap="none" rtlCol="0">
            <a:spAutoFit/>
          </a:bodyPr>
          <a:lstStyle/>
          <a:p>
            <a:r>
              <a:rPr lang="en-US" dirty="0"/>
              <a:t>For questions 15 - 16</a:t>
            </a:r>
          </a:p>
        </p:txBody>
      </p:sp>
      <p:sp>
        <p:nvSpPr>
          <p:cNvPr id="23" name="Rectangle 22"/>
          <p:cNvSpPr/>
          <p:nvPr/>
        </p:nvSpPr>
        <p:spPr>
          <a:xfrm>
            <a:off x="1860815" y="2818282"/>
            <a:ext cx="580608" cy="261610"/>
          </a:xfrm>
          <a:prstGeom prst="rect">
            <a:avLst/>
          </a:prstGeom>
        </p:spPr>
        <p:txBody>
          <a:bodyPr wrap="none">
            <a:spAutoFit/>
          </a:bodyPr>
          <a:lstStyle/>
          <a:p>
            <a:pPr lvl="0"/>
            <a:r>
              <a:rPr lang="en-US" sz="1100" dirty="0">
                <a:solidFill>
                  <a:prstClr val="black"/>
                </a:solidFill>
              </a:rPr>
              <a:t>15 - 16</a:t>
            </a:r>
          </a:p>
        </p:txBody>
      </p:sp>
      <p:sp>
        <p:nvSpPr>
          <p:cNvPr id="29" name="Rectangle 28"/>
          <p:cNvSpPr/>
          <p:nvPr/>
        </p:nvSpPr>
        <p:spPr>
          <a:xfrm>
            <a:off x="4302767" y="2800349"/>
            <a:ext cx="580608" cy="261610"/>
          </a:xfrm>
          <a:prstGeom prst="rect">
            <a:avLst/>
          </a:prstGeom>
        </p:spPr>
        <p:txBody>
          <a:bodyPr wrap="none">
            <a:spAutoFit/>
          </a:bodyPr>
          <a:lstStyle/>
          <a:p>
            <a:pPr lvl="0"/>
            <a:r>
              <a:rPr lang="en-US" sz="1100" dirty="0">
                <a:solidFill>
                  <a:prstClr val="black"/>
                </a:solidFill>
              </a:rPr>
              <a:t>15 - 16</a:t>
            </a:r>
          </a:p>
        </p:txBody>
      </p:sp>
      <p:sp>
        <p:nvSpPr>
          <p:cNvPr id="32" name="Rectangle 31"/>
          <p:cNvSpPr/>
          <p:nvPr/>
        </p:nvSpPr>
        <p:spPr>
          <a:xfrm>
            <a:off x="6744719" y="2773612"/>
            <a:ext cx="580608" cy="261610"/>
          </a:xfrm>
          <a:prstGeom prst="rect">
            <a:avLst/>
          </a:prstGeom>
        </p:spPr>
        <p:txBody>
          <a:bodyPr wrap="none">
            <a:spAutoFit/>
          </a:bodyPr>
          <a:lstStyle/>
          <a:p>
            <a:pPr lvl="0"/>
            <a:r>
              <a:rPr lang="en-US" sz="1100" dirty="0">
                <a:solidFill>
                  <a:prstClr val="black"/>
                </a:solidFill>
              </a:rPr>
              <a:t>15 - 16</a:t>
            </a:r>
          </a:p>
        </p:txBody>
      </p:sp>
      <p:sp>
        <p:nvSpPr>
          <p:cNvPr id="34" name="Rectangle 33"/>
          <p:cNvSpPr/>
          <p:nvPr/>
        </p:nvSpPr>
        <p:spPr>
          <a:xfrm>
            <a:off x="1860815" y="5160254"/>
            <a:ext cx="580608" cy="261610"/>
          </a:xfrm>
          <a:prstGeom prst="rect">
            <a:avLst/>
          </a:prstGeom>
        </p:spPr>
        <p:txBody>
          <a:bodyPr wrap="none">
            <a:spAutoFit/>
          </a:bodyPr>
          <a:lstStyle/>
          <a:p>
            <a:pPr lvl="0"/>
            <a:r>
              <a:rPr lang="en-US" sz="1100" dirty="0">
                <a:solidFill>
                  <a:prstClr val="black"/>
                </a:solidFill>
              </a:rPr>
              <a:t>15 - 16</a:t>
            </a:r>
          </a:p>
        </p:txBody>
      </p:sp>
      <p:sp>
        <p:nvSpPr>
          <p:cNvPr id="35" name="Rectangle 34"/>
          <p:cNvSpPr/>
          <p:nvPr/>
        </p:nvSpPr>
        <p:spPr>
          <a:xfrm>
            <a:off x="4284768" y="5173476"/>
            <a:ext cx="580608" cy="261610"/>
          </a:xfrm>
          <a:prstGeom prst="rect">
            <a:avLst/>
          </a:prstGeom>
        </p:spPr>
        <p:txBody>
          <a:bodyPr wrap="none">
            <a:spAutoFit/>
          </a:bodyPr>
          <a:lstStyle/>
          <a:p>
            <a:pPr lvl="0"/>
            <a:r>
              <a:rPr lang="en-US" sz="1100" dirty="0">
                <a:solidFill>
                  <a:prstClr val="black"/>
                </a:solidFill>
              </a:rPr>
              <a:t>15 - 16</a:t>
            </a:r>
          </a:p>
        </p:txBody>
      </p:sp>
      <p:sp>
        <p:nvSpPr>
          <p:cNvPr id="36" name="Rectangle 35"/>
          <p:cNvSpPr/>
          <p:nvPr/>
        </p:nvSpPr>
        <p:spPr>
          <a:xfrm>
            <a:off x="6687849" y="5179091"/>
            <a:ext cx="580608" cy="261610"/>
          </a:xfrm>
          <a:prstGeom prst="rect">
            <a:avLst/>
          </a:prstGeom>
        </p:spPr>
        <p:txBody>
          <a:bodyPr wrap="none">
            <a:spAutoFit/>
          </a:bodyPr>
          <a:lstStyle/>
          <a:p>
            <a:pPr lvl="0"/>
            <a:r>
              <a:rPr lang="en-US" sz="1100" dirty="0">
                <a:solidFill>
                  <a:prstClr val="black"/>
                </a:solidFill>
              </a:rPr>
              <a:t>15 - 16</a:t>
            </a:r>
          </a:p>
        </p:txBody>
      </p:sp>
      <p:sp>
        <p:nvSpPr>
          <p:cNvPr id="37" name="Rectangle 36"/>
          <p:cNvSpPr/>
          <p:nvPr/>
        </p:nvSpPr>
        <p:spPr>
          <a:xfrm>
            <a:off x="9074074" y="2761580"/>
            <a:ext cx="580608" cy="261610"/>
          </a:xfrm>
          <a:prstGeom prst="rect">
            <a:avLst/>
          </a:prstGeom>
        </p:spPr>
        <p:txBody>
          <a:bodyPr wrap="none">
            <a:spAutoFit/>
          </a:bodyPr>
          <a:lstStyle/>
          <a:p>
            <a:pPr lvl="0"/>
            <a:r>
              <a:rPr lang="en-US" sz="1100" dirty="0">
                <a:solidFill>
                  <a:prstClr val="black"/>
                </a:solidFill>
              </a:rPr>
              <a:t>15 - 16</a:t>
            </a:r>
          </a:p>
        </p:txBody>
      </p:sp>
      <p:sp>
        <p:nvSpPr>
          <p:cNvPr id="38" name="Rectangle 37"/>
          <p:cNvSpPr/>
          <p:nvPr/>
        </p:nvSpPr>
        <p:spPr>
          <a:xfrm>
            <a:off x="9074074" y="5193850"/>
            <a:ext cx="580608" cy="261610"/>
          </a:xfrm>
          <a:prstGeom prst="rect">
            <a:avLst/>
          </a:prstGeom>
        </p:spPr>
        <p:txBody>
          <a:bodyPr wrap="none">
            <a:spAutoFit/>
          </a:bodyPr>
          <a:lstStyle/>
          <a:p>
            <a:pPr lvl="0"/>
            <a:r>
              <a:rPr lang="en-US" sz="1100" dirty="0">
                <a:solidFill>
                  <a:prstClr val="black"/>
                </a:solidFill>
              </a:rPr>
              <a:t>15 - 16</a:t>
            </a:r>
          </a:p>
        </p:txBody>
      </p:sp>
      <p:sp>
        <p:nvSpPr>
          <p:cNvPr id="39" name="Rectangle 38"/>
          <p:cNvSpPr/>
          <p:nvPr/>
        </p:nvSpPr>
        <p:spPr>
          <a:xfrm>
            <a:off x="11403429" y="2763987"/>
            <a:ext cx="580608" cy="261610"/>
          </a:xfrm>
          <a:prstGeom prst="rect">
            <a:avLst/>
          </a:prstGeom>
        </p:spPr>
        <p:txBody>
          <a:bodyPr wrap="none">
            <a:spAutoFit/>
          </a:bodyPr>
          <a:lstStyle/>
          <a:p>
            <a:pPr lvl="0"/>
            <a:r>
              <a:rPr lang="en-US" sz="1100" dirty="0">
                <a:solidFill>
                  <a:prstClr val="black"/>
                </a:solidFill>
              </a:rPr>
              <a:t>15 - 16</a:t>
            </a:r>
          </a:p>
        </p:txBody>
      </p:sp>
      <p:sp>
        <p:nvSpPr>
          <p:cNvPr id="40" name="Rectangle 39"/>
          <p:cNvSpPr/>
          <p:nvPr/>
        </p:nvSpPr>
        <p:spPr>
          <a:xfrm>
            <a:off x="11384813" y="5173476"/>
            <a:ext cx="580608" cy="261610"/>
          </a:xfrm>
          <a:prstGeom prst="rect">
            <a:avLst/>
          </a:prstGeom>
        </p:spPr>
        <p:txBody>
          <a:bodyPr wrap="none">
            <a:spAutoFit/>
          </a:bodyPr>
          <a:lstStyle/>
          <a:p>
            <a:pPr lvl="0"/>
            <a:r>
              <a:rPr lang="en-US" sz="1100" dirty="0">
                <a:solidFill>
                  <a:prstClr val="black"/>
                </a:solidFill>
              </a:rPr>
              <a:t>15 - 16</a:t>
            </a:r>
          </a:p>
        </p:txBody>
      </p:sp>
      <p:pic>
        <p:nvPicPr>
          <p:cNvPr id="41" name="Content Placeholder 3">
            <a:hlinkClick r:id="rId15" action="ppaction://hlinksldjump"/>
            <a:extLst>
              <a:ext uri="{FF2B5EF4-FFF2-40B4-BE49-F238E27FC236}">
                <a16:creationId xmlns:a16="http://schemas.microsoft.com/office/drawing/2014/main" id="{0B544944-F137-412B-AF4A-8112A885FD0A}"/>
              </a:ext>
            </a:extLst>
          </p:cNvPr>
          <p:cNvPicPr>
            <a:picLocks noChangeAspect="1"/>
          </p:cNvPicPr>
          <p:nvPr/>
        </p:nvPicPr>
        <p:blipFill>
          <a:blip r:embed="rId16"/>
          <a:stretch>
            <a:fillRect/>
          </a:stretch>
        </p:blipFill>
        <p:spPr>
          <a:xfrm>
            <a:off x="7924799" y="5570176"/>
            <a:ext cx="2716697" cy="1172679"/>
          </a:xfrm>
          <a:prstGeom prst="rect">
            <a:avLst/>
          </a:prstGeom>
        </p:spPr>
      </p:pic>
    </p:spTree>
    <p:extLst>
      <p:ext uri="{BB962C8B-B14F-4D97-AF65-F5344CB8AC3E}">
        <p14:creationId xmlns:p14="http://schemas.microsoft.com/office/powerpoint/2010/main" val="3565435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5363433" y="2169171"/>
            <a:ext cx="1180067" cy="461665"/>
          </a:xfrm>
          <a:prstGeom prst="rect">
            <a:avLst/>
          </a:prstGeom>
          <a:noFill/>
        </p:spPr>
        <p:txBody>
          <a:bodyPr wrap="none" rtlCol="0">
            <a:spAutoFit/>
          </a:bodyPr>
          <a:lstStyle/>
          <a:p>
            <a:pPr algn="ctr"/>
            <a:r>
              <a:rPr lang="en-US" sz="2400" dirty="0"/>
              <a:t>is found</a:t>
            </a:r>
            <a:endParaRPr lang="en-US" sz="2000" dirty="0"/>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17</a:t>
            </a:r>
          </a:p>
          <a:p>
            <a:r>
              <a:rPr lang="en-US" dirty="0"/>
              <a:t>Level 3</a:t>
            </a:r>
          </a:p>
        </p:txBody>
      </p:sp>
      <p:sp>
        <p:nvSpPr>
          <p:cNvPr id="13" name="Rectangle 12"/>
          <p:cNvSpPr/>
          <p:nvPr/>
        </p:nvSpPr>
        <p:spPr>
          <a:xfrm>
            <a:off x="607636" y="1283986"/>
            <a:ext cx="11062516" cy="769441"/>
          </a:xfrm>
          <a:prstGeom prst="rect">
            <a:avLst/>
          </a:prstGeom>
        </p:spPr>
        <p:txBody>
          <a:bodyPr wrap="none">
            <a:spAutoFit/>
          </a:bodyPr>
          <a:lstStyle/>
          <a:p>
            <a:r>
              <a:rPr lang="en-US" sz="3200" dirty="0"/>
              <a:t>What animals </a:t>
            </a:r>
            <a:r>
              <a:rPr lang="en-US" sz="3600" b="1" dirty="0">
                <a:solidFill>
                  <a:srgbClr val="FF0000"/>
                </a:solidFill>
              </a:rPr>
              <a:t>not</a:t>
            </a:r>
            <a:r>
              <a:rPr lang="en-US" sz="3600" dirty="0"/>
              <a:t> </a:t>
            </a:r>
            <a:r>
              <a:rPr lang="en-US" sz="3200" dirty="0"/>
              <a:t>in the story can be found at a swampy marsh</a:t>
            </a:r>
            <a:r>
              <a:rPr lang="en-US" sz="4400" dirty="0"/>
              <a:t>?</a:t>
            </a:r>
          </a:p>
        </p:txBody>
      </p:sp>
      <p:sp>
        <p:nvSpPr>
          <p:cNvPr id="6" name="Rectangle 5"/>
          <p:cNvSpPr/>
          <p:nvPr/>
        </p:nvSpPr>
        <p:spPr>
          <a:xfrm>
            <a:off x="7471987" y="2108211"/>
            <a:ext cx="1582484" cy="830997"/>
          </a:xfrm>
          <a:prstGeom prst="rect">
            <a:avLst/>
          </a:prstGeom>
        </p:spPr>
        <p:txBody>
          <a:bodyPr wrap="none">
            <a:spAutoFit/>
          </a:bodyPr>
          <a:lstStyle/>
          <a:p>
            <a:pPr algn="ctr"/>
            <a:r>
              <a:rPr lang="en-US" sz="2400" dirty="0">
                <a:solidFill>
                  <a:prstClr val="black"/>
                </a:solidFill>
              </a:rPr>
              <a:t>in swampy </a:t>
            </a:r>
          </a:p>
          <a:p>
            <a:pPr algn="ctr"/>
            <a:r>
              <a:rPr lang="en-US" sz="2400" dirty="0">
                <a:solidFill>
                  <a:prstClr val="black"/>
                </a:solidFill>
              </a:rPr>
              <a:t>marsh</a:t>
            </a:r>
            <a:endParaRPr lang="en-US" dirty="0"/>
          </a:p>
        </p:txBody>
      </p:sp>
      <p:pic>
        <p:nvPicPr>
          <p:cNvPr id="15" name="Picture 14"/>
          <p:cNvPicPr>
            <a:picLocks noChangeAspect="1"/>
          </p:cNvPicPr>
          <p:nvPr/>
        </p:nvPicPr>
        <p:blipFill>
          <a:blip r:embed="rId3"/>
          <a:stretch>
            <a:fillRect/>
          </a:stretch>
        </p:blipFill>
        <p:spPr>
          <a:xfrm>
            <a:off x="7406640" y="2849880"/>
            <a:ext cx="1677225" cy="1120860"/>
          </a:xfrm>
          <a:prstGeom prst="rect">
            <a:avLst/>
          </a:prstGeom>
        </p:spPr>
      </p:pic>
      <p:pic>
        <p:nvPicPr>
          <p:cNvPr id="16" name="Picture 15"/>
          <p:cNvPicPr>
            <a:picLocks noChangeAspect="1"/>
          </p:cNvPicPr>
          <p:nvPr/>
        </p:nvPicPr>
        <p:blipFill>
          <a:blip r:embed="rId4"/>
          <a:stretch>
            <a:fillRect/>
          </a:stretch>
        </p:blipFill>
        <p:spPr>
          <a:xfrm>
            <a:off x="1072291" y="789900"/>
            <a:ext cx="848374" cy="742418"/>
          </a:xfrm>
          <a:prstGeom prst="rect">
            <a:avLst/>
          </a:prstGeom>
        </p:spPr>
      </p:pic>
      <p:pic>
        <p:nvPicPr>
          <p:cNvPr id="17" name="Picture 16"/>
          <p:cNvPicPr>
            <a:picLocks noChangeAspect="1"/>
          </p:cNvPicPr>
          <p:nvPr/>
        </p:nvPicPr>
        <p:blipFill>
          <a:blip r:embed="rId5"/>
          <a:stretch>
            <a:fillRect/>
          </a:stretch>
        </p:blipFill>
        <p:spPr>
          <a:xfrm>
            <a:off x="2032806" y="671244"/>
            <a:ext cx="1036751" cy="875598"/>
          </a:xfrm>
          <a:prstGeom prst="rect">
            <a:avLst/>
          </a:prstGeom>
        </p:spPr>
      </p:pic>
      <p:pic>
        <p:nvPicPr>
          <p:cNvPr id="19" name="Picture 18"/>
          <p:cNvPicPr>
            <a:picLocks noChangeAspect="1"/>
          </p:cNvPicPr>
          <p:nvPr/>
        </p:nvPicPr>
        <p:blipFill>
          <a:blip r:embed="rId3"/>
          <a:stretch>
            <a:fillRect/>
          </a:stretch>
        </p:blipFill>
        <p:spPr>
          <a:xfrm>
            <a:off x="9201096" y="888734"/>
            <a:ext cx="1004485" cy="67128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3133" y="952299"/>
            <a:ext cx="533156" cy="544149"/>
          </a:xfrm>
          <a:prstGeom prst="rect">
            <a:avLst/>
          </a:prstGeom>
        </p:spPr>
      </p:pic>
      <p:pic>
        <p:nvPicPr>
          <p:cNvPr id="23" name="Picture 22"/>
          <p:cNvPicPr>
            <a:picLocks noChangeAspect="1"/>
          </p:cNvPicPr>
          <p:nvPr/>
        </p:nvPicPr>
        <p:blipFill>
          <a:blip r:embed="rId7"/>
          <a:stretch>
            <a:fillRect/>
          </a:stretch>
        </p:blipFill>
        <p:spPr>
          <a:xfrm>
            <a:off x="5151165" y="935528"/>
            <a:ext cx="819431" cy="596790"/>
          </a:xfrm>
          <a:prstGeom prst="rect">
            <a:avLst/>
          </a:prstGeom>
        </p:spPr>
      </p:pic>
      <p:pic>
        <p:nvPicPr>
          <p:cNvPr id="27" name="Picture 26"/>
          <p:cNvPicPr>
            <a:picLocks noChangeAspect="1"/>
          </p:cNvPicPr>
          <p:nvPr/>
        </p:nvPicPr>
        <p:blipFill>
          <a:blip r:embed="rId8"/>
          <a:stretch>
            <a:fillRect/>
          </a:stretch>
        </p:blipFill>
        <p:spPr>
          <a:xfrm>
            <a:off x="6777339" y="789900"/>
            <a:ext cx="866489" cy="737013"/>
          </a:xfrm>
          <a:prstGeom prst="rect">
            <a:avLst/>
          </a:prstGeom>
        </p:spPr>
      </p:pic>
      <p:pic>
        <p:nvPicPr>
          <p:cNvPr id="28" name="Picture 27"/>
          <p:cNvPicPr>
            <a:picLocks noChangeAspect="1"/>
          </p:cNvPicPr>
          <p:nvPr/>
        </p:nvPicPr>
        <p:blipFill>
          <a:blip r:embed="rId8"/>
          <a:stretch>
            <a:fillRect/>
          </a:stretch>
        </p:blipFill>
        <p:spPr>
          <a:xfrm>
            <a:off x="5282720" y="2638030"/>
            <a:ext cx="1335604" cy="1136030"/>
          </a:xfrm>
          <a:prstGeom prst="rect">
            <a:avLst/>
          </a:prstGeom>
        </p:spPr>
      </p:pic>
    </p:spTree>
    <p:extLst>
      <p:ext uri="{BB962C8B-B14F-4D97-AF65-F5344CB8AC3E}">
        <p14:creationId xmlns:p14="http://schemas.microsoft.com/office/powerpoint/2010/main" val="1315364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4691" y="301914"/>
            <a:ext cx="2145844" cy="369332"/>
          </a:xfrm>
          <a:prstGeom prst="rect">
            <a:avLst/>
          </a:prstGeom>
          <a:noFill/>
        </p:spPr>
        <p:txBody>
          <a:bodyPr wrap="none" rtlCol="0">
            <a:spAutoFit/>
          </a:bodyPr>
          <a:lstStyle/>
          <a:p>
            <a:r>
              <a:rPr lang="en-US" dirty="0"/>
              <a:t>For question 17 &amp; 18</a:t>
            </a:r>
          </a:p>
        </p:txBody>
      </p:sp>
      <p:pic>
        <p:nvPicPr>
          <p:cNvPr id="33" name="Picture 32"/>
          <p:cNvPicPr>
            <a:picLocks noChangeAspect="1"/>
          </p:cNvPicPr>
          <p:nvPr/>
        </p:nvPicPr>
        <p:blipFill>
          <a:blip r:embed="rId2"/>
          <a:stretch>
            <a:fillRect/>
          </a:stretch>
        </p:blipFill>
        <p:spPr>
          <a:xfrm>
            <a:off x="514414" y="889503"/>
            <a:ext cx="2125069" cy="2119167"/>
          </a:xfrm>
          <a:prstGeom prst="rect">
            <a:avLst/>
          </a:prstGeom>
        </p:spPr>
      </p:pic>
      <p:pic>
        <p:nvPicPr>
          <p:cNvPr id="2" name="Picture 1">
            <a:hlinkClick r:id="rId3" action="ppaction://hlinksldjump"/>
          </p:cNvPr>
          <p:cNvPicPr>
            <a:picLocks noChangeAspect="1"/>
          </p:cNvPicPr>
          <p:nvPr/>
        </p:nvPicPr>
        <p:blipFill>
          <a:blip r:embed="rId4"/>
          <a:stretch>
            <a:fillRect/>
          </a:stretch>
        </p:blipFill>
        <p:spPr>
          <a:xfrm>
            <a:off x="781170" y="1392690"/>
            <a:ext cx="1444877" cy="1377815"/>
          </a:xfrm>
          <a:prstGeom prst="rect">
            <a:avLst/>
          </a:prstGeom>
        </p:spPr>
      </p:pic>
      <p:sp>
        <p:nvSpPr>
          <p:cNvPr id="37" name="Rectangle 36"/>
          <p:cNvSpPr/>
          <p:nvPr/>
        </p:nvSpPr>
        <p:spPr>
          <a:xfrm>
            <a:off x="979058" y="1046752"/>
            <a:ext cx="1195777" cy="461665"/>
          </a:xfrm>
          <a:prstGeom prst="rect">
            <a:avLst/>
          </a:prstGeom>
        </p:spPr>
        <p:txBody>
          <a:bodyPr wrap="none">
            <a:spAutoFit/>
          </a:bodyPr>
          <a:lstStyle/>
          <a:p>
            <a:r>
              <a:rPr lang="en-US" sz="2400" dirty="0">
                <a:solidFill>
                  <a:prstClr val="black"/>
                </a:solidFill>
              </a:rPr>
              <a:t>alligator</a:t>
            </a:r>
            <a:endParaRPr lang="en-US" dirty="0"/>
          </a:p>
        </p:txBody>
      </p:sp>
      <p:pic>
        <p:nvPicPr>
          <p:cNvPr id="38" name="Picture 37"/>
          <p:cNvPicPr>
            <a:picLocks noChangeAspect="1"/>
          </p:cNvPicPr>
          <p:nvPr/>
        </p:nvPicPr>
        <p:blipFill>
          <a:blip r:embed="rId2"/>
          <a:stretch>
            <a:fillRect/>
          </a:stretch>
        </p:blipFill>
        <p:spPr>
          <a:xfrm>
            <a:off x="2801027" y="905957"/>
            <a:ext cx="2125069" cy="2119167"/>
          </a:xfrm>
          <a:prstGeom prst="rect">
            <a:avLst/>
          </a:prstGeom>
        </p:spPr>
      </p:pic>
      <p:pic>
        <p:nvPicPr>
          <p:cNvPr id="39" name="Picture 38"/>
          <p:cNvPicPr>
            <a:picLocks noChangeAspect="1"/>
          </p:cNvPicPr>
          <p:nvPr/>
        </p:nvPicPr>
        <p:blipFill>
          <a:blip r:embed="rId2"/>
          <a:stretch>
            <a:fillRect/>
          </a:stretch>
        </p:blipFill>
        <p:spPr>
          <a:xfrm>
            <a:off x="5105963" y="905467"/>
            <a:ext cx="2125069" cy="2119167"/>
          </a:xfrm>
          <a:prstGeom prst="rect">
            <a:avLst/>
          </a:prstGeom>
        </p:spPr>
      </p:pic>
      <p:pic>
        <p:nvPicPr>
          <p:cNvPr id="59" name="Picture 58">
            <a:hlinkClick r:id="rId5" action="ppaction://hlinksldjump"/>
          </p:cNvPr>
          <p:cNvPicPr>
            <a:picLocks noChangeAspect="1"/>
          </p:cNvPicPr>
          <p:nvPr/>
        </p:nvPicPr>
        <p:blipFill>
          <a:blip r:embed="rId6"/>
          <a:stretch>
            <a:fillRect/>
          </a:stretch>
        </p:blipFill>
        <p:spPr>
          <a:xfrm>
            <a:off x="3030391" y="1597181"/>
            <a:ext cx="1581150" cy="1181100"/>
          </a:xfrm>
          <a:prstGeom prst="rect">
            <a:avLst/>
          </a:prstGeom>
        </p:spPr>
      </p:pic>
      <p:pic>
        <p:nvPicPr>
          <p:cNvPr id="60" name="Picture 59">
            <a:hlinkClick r:id="rId5"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652" y="1534202"/>
            <a:ext cx="1087687" cy="1224894"/>
          </a:xfrm>
          <a:prstGeom prst="rect">
            <a:avLst/>
          </a:prstGeom>
        </p:spPr>
      </p:pic>
      <p:sp>
        <p:nvSpPr>
          <p:cNvPr id="67" name="Rectangle 66"/>
          <p:cNvSpPr/>
          <p:nvPr/>
        </p:nvSpPr>
        <p:spPr>
          <a:xfrm>
            <a:off x="3229127" y="1066797"/>
            <a:ext cx="1295868" cy="461665"/>
          </a:xfrm>
          <a:prstGeom prst="rect">
            <a:avLst/>
          </a:prstGeom>
        </p:spPr>
        <p:txBody>
          <a:bodyPr wrap="none">
            <a:spAutoFit/>
          </a:bodyPr>
          <a:lstStyle/>
          <a:p>
            <a:r>
              <a:rPr lang="en-US" sz="2400" dirty="0">
                <a:solidFill>
                  <a:prstClr val="black"/>
                </a:solidFill>
              </a:rPr>
              <a:t>elephant</a:t>
            </a:r>
            <a:endParaRPr lang="en-US" dirty="0"/>
          </a:p>
        </p:txBody>
      </p:sp>
      <p:sp>
        <p:nvSpPr>
          <p:cNvPr id="68" name="Rectangle 67"/>
          <p:cNvSpPr/>
          <p:nvPr/>
        </p:nvSpPr>
        <p:spPr>
          <a:xfrm>
            <a:off x="5705276" y="1066797"/>
            <a:ext cx="930191" cy="461665"/>
          </a:xfrm>
          <a:prstGeom prst="rect">
            <a:avLst/>
          </a:prstGeom>
        </p:spPr>
        <p:txBody>
          <a:bodyPr wrap="none">
            <a:spAutoFit/>
          </a:bodyPr>
          <a:lstStyle/>
          <a:p>
            <a:r>
              <a:rPr lang="en-US" sz="2400" dirty="0">
                <a:solidFill>
                  <a:prstClr val="black"/>
                </a:solidFill>
              </a:rPr>
              <a:t>rabbit</a:t>
            </a:r>
            <a:endParaRPr lang="en-US" dirty="0"/>
          </a:p>
        </p:txBody>
      </p:sp>
      <p:pic>
        <p:nvPicPr>
          <p:cNvPr id="72" name="Picture 71"/>
          <p:cNvPicPr>
            <a:picLocks noChangeAspect="1"/>
          </p:cNvPicPr>
          <p:nvPr/>
        </p:nvPicPr>
        <p:blipFill>
          <a:blip r:embed="rId2"/>
          <a:stretch>
            <a:fillRect/>
          </a:stretch>
        </p:blipFill>
        <p:spPr>
          <a:xfrm>
            <a:off x="7470937" y="891536"/>
            <a:ext cx="2125069" cy="2119167"/>
          </a:xfrm>
          <a:prstGeom prst="rect">
            <a:avLst/>
          </a:prstGeom>
        </p:spPr>
      </p:pic>
      <p:pic>
        <p:nvPicPr>
          <p:cNvPr id="73" name="Picture 72"/>
          <p:cNvPicPr>
            <a:picLocks noChangeAspect="1"/>
          </p:cNvPicPr>
          <p:nvPr/>
        </p:nvPicPr>
        <p:blipFill>
          <a:blip r:embed="rId2"/>
          <a:stretch>
            <a:fillRect/>
          </a:stretch>
        </p:blipFill>
        <p:spPr>
          <a:xfrm>
            <a:off x="9805892" y="862367"/>
            <a:ext cx="2125069" cy="2119167"/>
          </a:xfrm>
          <a:prstGeom prst="rect">
            <a:avLst/>
          </a:prstGeom>
        </p:spPr>
      </p:pic>
      <p:pic>
        <p:nvPicPr>
          <p:cNvPr id="74" name="Picture 73"/>
          <p:cNvPicPr>
            <a:picLocks noChangeAspect="1"/>
          </p:cNvPicPr>
          <p:nvPr/>
        </p:nvPicPr>
        <p:blipFill>
          <a:blip r:embed="rId2"/>
          <a:stretch>
            <a:fillRect/>
          </a:stretch>
        </p:blipFill>
        <p:spPr>
          <a:xfrm>
            <a:off x="514414" y="3168248"/>
            <a:ext cx="2125069" cy="2119167"/>
          </a:xfrm>
          <a:prstGeom prst="rect">
            <a:avLst/>
          </a:prstGeom>
        </p:spPr>
      </p:pic>
      <p:pic>
        <p:nvPicPr>
          <p:cNvPr id="75" name="Picture 74"/>
          <p:cNvPicPr>
            <a:picLocks noChangeAspect="1"/>
          </p:cNvPicPr>
          <p:nvPr/>
        </p:nvPicPr>
        <p:blipFill>
          <a:blip r:embed="rId2"/>
          <a:stretch>
            <a:fillRect/>
          </a:stretch>
        </p:blipFill>
        <p:spPr>
          <a:xfrm>
            <a:off x="5105963" y="3168248"/>
            <a:ext cx="2125069" cy="2119167"/>
          </a:xfrm>
          <a:prstGeom prst="rect">
            <a:avLst/>
          </a:prstGeom>
        </p:spPr>
      </p:pic>
      <p:pic>
        <p:nvPicPr>
          <p:cNvPr id="76" name="Picture 75"/>
          <p:cNvPicPr>
            <a:picLocks noChangeAspect="1"/>
          </p:cNvPicPr>
          <p:nvPr/>
        </p:nvPicPr>
        <p:blipFill>
          <a:blip r:embed="rId2"/>
          <a:stretch>
            <a:fillRect/>
          </a:stretch>
        </p:blipFill>
        <p:spPr>
          <a:xfrm>
            <a:off x="2787255" y="3168248"/>
            <a:ext cx="2125069" cy="2119167"/>
          </a:xfrm>
          <a:prstGeom prst="rect">
            <a:avLst/>
          </a:prstGeom>
        </p:spPr>
      </p:pic>
      <p:pic>
        <p:nvPicPr>
          <p:cNvPr id="77" name="Picture 76">
            <a:hlinkClick r:id="rId5" action="ppaction://hlinksldjump"/>
          </p:cNvPr>
          <p:cNvPicPr>
            <a:picLocks noChangeAspect="1"/>
          </p:cNvPicPr>
          <p:nvPr/>
        </p:nvPicPr>
        <p:blipFill>
          <a:blip r:embed="rId8"/>
          <a:stretch>
            <a:fillRect/>
          </a:stretch>
        </p:blipFill>
        <p:spPr>
          <a:xfrm>
            <a:off x="7739198" y="1508417"/>
            <a:ext cx="1543050" cy="1190625"/>
          </a:xfrm>
          <a:prstGeom prst="rect">
            <a:avLst/>
          </a:prstGeom>
        </p:spPr>
      </p:pic>
      <p:pic>
        <p:nvPicPr>
          <p:cNvPr id="78" name="Picture 77">
            <a:hlinkClick r:id="rId5" action="ppaction://hlinksldjump"/>
          </p:cNvPr>
          <p:cNvPicPr>
            <a:picLocks noChangeAspect="1"/>
          </p:cNvPicPr>
          <p:nvPr/>
        </p:nvPicPr>
        <p:blipFill>
          <a:blip r:embed="rId9"/>
          <a:stretch>
            <a:fillRect/>
          </a:stretch>
        </p:blipFill>
        <p:spPr>
          <a:xfrm>
            <a:off x="10039751" y="1520981"/>
            <a:ext cx="1657350" cy="1257300"/>
          </a:xfrm>
          <a:prstGeom prst="rect">
            <a:avLst/>
          </a:prstGeom>
        </p:spPr>
      </p:pic>
      <p:sp>
        <p:nvSpPr>
          <p:cNvPr id="3" name="Rectangle 2"/>
          <p:cNvSpPr/>
          <p:nvPr/>
        </p:nvSpPr>
        <p:spPr>
          <a:xfrm>
            <a:off x="7988749" y="1096807"/>
            <a:ext cx="1176091" cy="461665"/>
          </a:xfrm>
          <a:prstGeom prst="rect">
            <a:avLst/>
          </a:prstGeom>
        </p:spPr>
        <p:txBody>
          <a:bodyPr wrap="none">
            <a:spAutoFit/>
          </a:bodyPr>
          <a:lstStyle/>
          <a:p>
            <a:r>
              <a:rPr lang="en-US" sz="2400" dirty="0">
                <a:solidFill>
                  <a:prstClr val="black"/>
                </a:solidFill>
              </a:rPr>
              <a:t>raccoon</a:t>
            </a:r>
            <a:endParaRPr lang="en-US" dirty="0"/>
          </a:p>
        </p:txBody>
      </p:sp>
      <p:sp>
        <p:nvSpPr>
          <p:cNvPr id="4" name="Rectangle 3"/>
          <p:cNvSpPr/>
          <p:nvPr/>
        </p:nvSpPr>
        <p:spPr>
          <a:xfrm>
            <a:off x="10481387" y="1116648"/>
            <a:ext cx="682174" cy="461665"/>
          </a:xfrm>
          <a:prstGeom prst="rect">
            <a:avLst/>
          </a:prstGeom>
        </p:spPr>
        <p:txBody>
          <a:bodyPr wrap="none">
            <a:spAutoFit/>
          </a:bodyPr>
          <a:lstStyle/>
          <a:p>
            <a:r>
              <a:rPr lang="en-US" sz="2400" dirty="0">
                <a:solidFill>
                  <a:prstClr val="black"/>
                </a:solidFill>
              </a:rPr>
              <a:t>bird</a:t>
            </a:r>
            <a:endParaRPr lang="en-US" dirty="0"/>
          </a:p>
        </p:txBody>
      </p:sp>
      <p:sp>
        <p:nvSpPr>
          <p:cNvPr id="5" name="Rectangle 4"/>
          <p:cNvSpPr/>
          <p:nvPr/>
        </p:nvSpPr>
        <p:spPr>
          <a:xfrm>
            <a:off x="858172" y="3349474"/>
            <a:ext cx="1367875" cy="461665"/>
          </a:xfrm>
          <a:prstGeom prst="rect">
            <a:avLst/>
          </a:prstGeom>
        </p:spPr>
        <p:txBody>
          <a:bodyPr wrap="none">
            <a:spAutoFit/>
          </a:bodyPr>
          <a:lstStyle/>
          <a:p>
            <a:r>
              <a:rPr lang="en-US" sz="2400" dirty="0">
                <a:solidFill>
                  <a:prstClr val="black"/>
                </a:solidFill>
              </a:rPr>
              <a:t>mosquito</a:t>
            </a:r>
            <a:endParaRPr lang="en-US" dirty="0"/>
          </a:p>
        </p:txBody>
      </p:sp>
      <p:pic>
        <p:nvPicPr>
          <p:cNvPr id="79" name="Picture 78">
            <a:hlinkClick r:id="rId3" action="ppaction://hlinksldjump"/>
          </p:cNvPr>
          <p:cNvPicPr>
            <a:picLocks noChangeAspect="1"/>
          </p:cNvPicPr>
          <p:nvPr/>
        </p:nvPicPr>
        <p:blipFill>
          <a:blip r:embed="rId10"/>
          <a:stretch>
            <a:fillRect/>
          </a:stretch>
        </p:blipFill>
        <p:spPr>
          <a:xfrm>
            <a:off x="908749" y="3917012"/>
            <a:ext cx="1317298" cy="958793"/>
          </a:xfrm>
          <a:prstGeom prst="rect">
            <a:avLst/>
          </a:prstGeom>
        </p:spPr>
      </p:pic>
      <p:pic>
        <p:nvPicPr>
          <p:cNvPr id="80" name="Picture 79">
            <a:hlinkClick r:id="rId5" action="ppaction://hlinksldjump"/>
          </p:cNvPr>
          <p:cNvPicPr>
            <a:picLocks noChangeAspect="1"/>
          </p:cNvPicPr>
          <p:nvPr/>
        </p:nvPicPr>
        <p:blipFill>
          <a:blip r:embed="rId11"/>
          <a:stretch>
            <a:fillRect/>
          </a:stretch>
        </p:blipFill>
        <p:spPr>
          <a:xfrm>
            <a:off x="2988896" y="3917012"/>
            <a:ext cx="1571625" cy="1085850"/>
          </a:xfrm>
          <a:prstGeom prst="rect">
            <a:avLst/>
          </a:prstGeom>
        </p:spPr>
      </p:pic>
      <p:pic>
        <p:nvPicPr>
          <p:cNvPr id="81" name="Picture 80">
            <a:hlinkClick r:id="rId3" action="ppaction://hlinksldjump"/>
          </p:cNvPr>
          <p:cNvPicPr>
            <a:picLocks noChangeAspect="1"/>
          </p:cNvPicPr>
          <p:nvPr/>
        </p:nvPicPr>
        <p:blipFill>
          <a:blip r:embed="rId12"/>
          <a:stretch>
            <a:fillRect/>
          </a:stretch>
        </p:blipFill>
        <p:spPr>
          <a:xfrm>
            <a:off x="5530200" y="3948717"/>
            <a:ext cx="1289494" cy="1022439"/>
          </a:xfrm>
          <a:prstGeom prst="rect">
            <a:avLst/>
          </a:prstGeom>
        </p:spPr>
      </p:pic>
      <p:sp>
        <p:nvSpPr>
          <p:cNvPr id="82" name="Rectangle 81"/>
          <p:cNvSpPr/>
          <p:nvPr/>
        </p:nvSpPr>
        <p:spPr>
          <a:xfrm>
            <a:off x="3472121" y="3347340"/>
            <a:ext cx="755335" cy="461665"/>
          </a:xfrm>
          <a:prstGeom prst="rect">
            <a:avLst/>
          </a:prstGeom>
        </p:spPr>
        <p:txBody>
          <a:bodyPr wrap="none">
            <a:spAutoFit/>
          </a:bodyPr>
          <a:lstStyle/>
          <a:p>
            <a:r>
              <a:rPr lang="en-US" sz="2400" dirty="0">
                <a:solidFill>
                  <a:prstClr val="black"/>
                </a:solidFill>
              </a:rPr>
              <a:t>bear</a:t>
            </a:r>
            <a:endParaRPr lang="en-US" dirty="0"/>
          </a:p>
        </p:txBody>
      </p:sp>
      <p:pic>
        <p:nvPicPr>
          <p:cNvPr id="84" name="Picture 83"/>
          <p:cNvPicPr>
            <a:picLocks noChangeAspect="1"/>
          </p:cNvPicPr>
          <p:nvPr/>
        </p:nvPicPr>
        <p:blipFill>
          <a:blip r:embed="rId2"/>
          <a:stretch>
            <a:fillRect/>
          </a:stretch>
        </p:blipFill>
        <p:spPr>
          <a:xfrm>
            <a:off x="7471479" y="3168247"/>
            <a:ext cx="2125069" cy="2119167"/>
          </a:xfrm>
          <a:prstGeom prst="rect">
            <a:avLst/>
          </a:prstGeom>
        </p:spPr>
      </p:pic>
      <p:pic>
        <p:nvPicPr>
          <p:cNvPr id="8" name="Picture 7"/>
          <p:cNvPicPr>
            <a:picLocks noChangeAspect="1"/>
          </p:cNvPicPr>
          <p:nvPr/>
        </p:nvPicPr>
        <p:blipFill>
          <a:blip r:embed="rId13"/>
          <a:stretch>
            <a:fillRect/>
          </a:stretch>
        </p:blipFill>
        <p:spPr>
          <a:xfrm>
            <a:off x="9821670" y="3168247"/>
            <a:ext cx="2121592" cy="2115495"/>
          </a:xfrm>
          <a:prstGeom prst="rect">
            <a:avLst/>
          </a:prstGeom>
        </p:spPr>
      </p:pic>
      <p:pic>
        <p:nvPicPr>
          <p:cNvPr id="85" name="Picture 84">
            <a:hlinkClick r:id="rId5" action="ppaction://hlinksldjump"/>
          </p:cNvPr>
          <p:cNvPicPr>
            <a:picLocks noChangeAspect="1"/>
          </p:cNvPicPr>
          <p:nvPr/>
        </p:nvPicPr>
        <p:blipFill>
          <a:blip r:embed="rId14"/>
          <a:stretch>
            <a:fillRect/>
          </a:stretch>
        </p:blipFill>
        <p:spPr>
          <a:xfrm>
            <a:off x="7781507" y="3926536"/>
            <a:ext cx="1647825" cy="1066800"/>
          </a:xfrm>
          <a:prstGeom prst="rect">
            <a:avLst/>
          </a:prstGeom>
        </p:spPr>
      </p:pic>
      <p:pic>
        <p:nvPicPr>
          <p:cNvPr id="86" name="Picture 85">
            <a:hlinkClick r:id="rId5" action="ppaction://hlinksldjump"/>
          </p:cNvPr>
          <p:cNvPicPr>
            <a:picLocks noChangeAspect="1"/>
          </p:cNvPicPr>
          <p:nvPr/>
        </p:nvPicPr>
        <p:blipFill>
          <a:blip r:embed="rId15"/>
          <a:stretch>
            <a:fillRect/>
          </a:stretch>
        </p:blipFill>
        <p:spPr>
          <a:xfrm>
            <a:off x="10151728" y="3784091"/>
            <a:ext cx="1341491" cy="1165344"/>
          </a:xfrm>
          <a:prstGeom prst="rect">
            <a:avLst/>
          </a:prstGeom>
        </p:spPr>
      </p:pic>
      <p:sp>
        <p:nvSpPr>
          <p:cNvPr id="87" name="Rectangle 86"/>
          <p:cNvSpPr/>
          <p:nvPr/>
        </p:nvSpPr>
        <p:spPr>
          <a:xfrm>
            <a:off x="5705276" y="3347340"/>
            <a:ext cx="883575" cy="461665"/>
          </a:xfrm>
          <a:prstGeom prst="rect">
            <a:avLst/>
          </a:prstGeom>
        </p:spPr>
        <p:txBody>
          <a:bodyPr wrap="none">
            <a:spAutoFit/>
          </a:bodyPr>
          <a:lstStyle/>
          <a:p>
            <a:r>
              <a:rPr lang="en-US" sz="2400" dirty="0">
                <a:solidFill>
                  <a:prstClr val="black"/>
                </a:solidFill>
              </a:rPr>
              <a:t>turtle</a:t>
            </a:r>
            <a:endParaRPr lang="en-US" dirty="0"/>
          </a:p>
        </p:txBody>
      </p:sp>
      <p:sp>
        <p:nvSpPr>
          <p:cNvPr id="88" name="Rectangle 87"/>
          <p:cNvSpPr/>
          <p:nvPr/>
        </p:nvSpPr>
        <p:spPr>
          <a:xfrm>
            <a:off x="8164602" y="3347340"/>
            <a:ext cx="692241" cy="461665"/>
          </a:xfrm>
          <a:prstGeom prst="rect">
            <a:avLst/>
          </a:prstGeom>
        </p:spPr>
        <p:txBody>
          <a:bodyPr wrap="none">
            <a:spAutoFit/>
          </a:bodyPr>
          <a:lstStyle/>
          <a:p>
            <a:r>
              <a:rPr lang="en-US" sz="2400" dirty="0">
                <a:solidFill>
                  <a:prstClr val="black"/>
                </a:solidFill>
              </a:rPr>
              <a:t>cow</a:t>
            </a:r>
            <a:endParaRPr lang="en-US" dirty="0"/>
          </a:p>
        </p:txBody>
      </p:sp>
      <p:sp>
        <p:nvSpPr>
          <p:cNvPr id="89" name="Rectangle 88"/>
          <p:cNvSpPr/>
          <p:nvPr/>
        </p:nvSpPr>
        <p:spPr>
          <a:xfrm>
            <a:off x="10358806" y="3328482"/>
            <a:ext cx="1134413" cy="461665"/>
          </a:xfrm>
          <a:prstGeom prst="rect">
            <a:avLst/>
          </a:prstGeom>
        </p:spPr>
        <p:txBody>
          <a:bodyPr wrap="none">
            <a:spAutoFit/>
          </a:bodyPr>
          <a:lstStyle/>
          <a:p>
            <a:r>
              <a:rPr lang="en-US" sz="2400" dirty="0">
                <a:solidFill>
                  <a:prstClr val="black"/>
                </a:solidFill>
              </a:rPr>
              <a:t>squirrel</a:t>
            </a:r>
            <a:endParaRPr lang="en-US" dirty="0"/>
          </a:p>
        </p:txBody>
      </p:sp>
      <p:sp>
        <p:nvSpPr>
          <p:cNvPr id="6" name="Rectangle 5"/>
          <p:cNvSpPr/>
          <p:nvPr/>
        </p:nvSpPr>
        <p:spPr>
          <a:xfrm>
            <a:off x="2100467" y="2778281"/>
            <a:ext cx="580608" cy="261610"/>
          </a:xfrm>
          <a:prstGeom prst="rect">
            <a:avLst/>
          </a:prstGeom>
        </p:spPr>
        <p:txBody>
          <a:bodyPr wrap="none">
            <a:spAutoFit/>
          </a:bodyPr>
          <a:lstStyle/>
          <a:p>
            <a:pPr lvl="0"/>
            <a:r>
              <a:rPr lang="en-US" sz="1100" b="1" dirty="0">
                <a:solidFill>
                  <a:prstClr val="black"/>
                </a:solidFill>
              </a:rPr>
              <a:t>17 - 18</a:t>
            </a:r>
          </a:p>
        </p:txBody>
      </p:sp>
      <p:sp>
        <p:nvSpPr>
          <p:cNvPr id="7" name="Rectangle 6"/>
          <p:cNvSpPr/>
          <p:nvPr/>
        </p:nvSpPr>
        <p:spPr>
          <a:xfrm>
            <a:off x="4405403" y="2814923"/>
            <a:ext cx="580608" cy="261610"/>
          </a:xfrm>
          <a:prstGeom prst="rect">
            <a:avLst/>
          </a:prstGeom>
        </p:spPr>
        <p:txBody>
          <a:bodyPr wrap="none">
            <a:spAutoFit/>
          </a:bodyPr>
          <a:lstStyle/>
          <a:p>
            <a:pPr lvl="0"/>
            <a:r>
              <a:rPr lang="en-US" sz="1100" b="1" dirty="0">
                <a:solidFill>
                  <a:prstClr val="black"/>
                </a:solidFill>
              </a:rPr>
              <a:t>17 - 18</a:t>
            </a:r>
          </a:p>
        </p:txBody>
      </p:sp>
      <p:sp>
        <p:nvSpPr>
          <p:cNvPr id="9" name="Rectangle 8"/>
          <p:cNvSpPr/>
          <p:nvPr/>
        </p:nvSpPr>
        <p:spPr>
          <a:xfrm>
            <a:off x="6669382" y="2810628"/>
            <a:ext cx="580608" cy="261610"/>
          </a:xfrm>
          <a:prstGeom prst="rect">
            <a:avLst/>
          </a:prstGeom>
        </p:spPr>
        <p:txBody>
          <a:bodyPr wrap="none">
            <a:spAutoFit/>
          </a:bodyPr>
          <a:lstStyle/>
          <a:p>
            <a:pPr lvl="0"/>
            <a:r>
              <a:rPr lang="en-US" sz="1100" b="1" dirty="0">
                <a:solidFill>
                  <a:prstClr val="black"/>
                </a:solidFill>
              </a:rPr>
              <a:t>17 - 18</a:t>
            </a:r>
          </a:p>
        </p:txBody>
      </p:sp>
      <p:sp>
        <p:nvSpPr>
          <p:cNvPr id="10" name="Rectangle 9"/>
          <p:cNvSpPr/>
          <p:nvPr/>
        </p:nvSpPr>
        <p:spPr>
          <a:xfrm>
            <a:off x="9075403" y="2787900"/>
            <a:ext cx="580608" cy="261610"/>
          </a:xfrm>
          <a:prstGeom prst="rect">
            <a:avLst/>
          </a:prstGeom>
        </p:spPr>
        <p:txBody>
          <a:bodyPr wrap="none">
            <a:spAutoFit/>
          </a:bodyPr>
          <a:lstStyle/>
          <a:p>
            <a:pPr lvl="0"/>
            <a:r>
              <a:rPr lang="en-US" sz="1100" b="1" dirty="0">
                <a:solidFill>
                  <a:prstClr val="black"/>
                </a:solidFill>
              </a:rPr>
              <a:t>17 - 18</a:t>
            </a:r>
          </a:p>
        </p:txBody>
      </p:sp>
      <p:sp>
        <p:nvSpPr>
          <p:cNvPr id="11" name="Rectangle 10"/>
          <p:cNvSpPr/>
          <p:nvPr/>
        </p:nvSpPr>
        <p:spPr>
          <a:xfrm>
            <a:off x="11362654" y="2770505"/>
            <a:ext cx="580608" cy="261610"/>
          </a:xfrm>
          <a:prstGeom prst="rect">
            <a:avLst/>
          </a:prstGeom>
        </p:spPr>
        <p:txBody>
          <a:bodyPr wrap="none">
            <a:spAutoFit/>
          </a:bodyPr>
          <a:lstStyle/>
          <a:p>
            <a:pPr lvl="0"/>
            <a:r>
              <a:rPr lang="en-US" sz="1100" b="1" dirty="0">
                <a:solidFill>
                  <a:prstClr val="black"/>
                </a:solidFill>
              </a:rPr>
              <a:t>17 - 18</a:t>
            </a:r>
          </a:p>
        </p:txBody>
      </p:sp>
      <p:sp>
        <p:nvSpPr>
          <p:cNvPr id="12" name="Rectangle 11"/>
          <p:cNvSpPr/>
          <p:nvPr/>
        </p:nvSpPr>
        <p:spPr>
          <a:xfrm>
            <a:off x="2094086" y="5078742"/>
            <a:ext cx="580608" cy="261610"/>
          </a:xfrm>
          <a:prstGeom prst="rect">
            <a:avLst/>
          </a:prstGeom>
        </p:spPr>
        <p:txBody>
          <a:bodyPr wrap="none">
            <a:spAutoFit/>
          </a:bodyPr>
          <a:lstStyle/>
          <a:p>
            <a:pPr lvl="0"/>
            <a:r>
              <a:rPr lang="en-US" sz="1100" b="1" dirty="0">
                <a:solidFill>
                  <a:prstClr val="black"/>
                </a:solidFill>
              </a:rPr>
              <a:t>17 - 18</a:t>
            </a:r>
          </a:p>
        </p:txBody>
      </p:sp>
      <p:sp>
        <p:nvSpPr>
          <p:cNvPr id="13" name="Rectangle 12"/>
          <p:cNvSpPr/>
          <p:nvPr/>
        </p:nvSpPr>
        <p:spPr>
          <a:xfrm>
            <a:off x="4345488" y="5078742"/>
            <a:ext cx="580608" cy="261610"/>
          </a:xfrm>
          <a:prstGeom prst="rect">
            <a:avLst/>
          </a:prstGeom>
        </p:spPr>
        <p:txBody>
          <a:bodyPr wrap="none">
            <a:spAutoFit/>
          </a:bodyPr>
          <a:lstStyle/>
          <a:p>
            <a:pPr lvl="0"/>
            <a:r>
              <a:rPr lang="en-US" sz="1100" b="1" dirty="0">
                <a:solidFill>
                  <a:prstClr val="black"/>
                </a:solidFill>
              </a:rPr>
              <a:t>17 - 18</a:t>
            </a:r>
          </a:p>
        </p:txBody>
      </p:sp>
      <p:sp>
        <p:nvSpPr>
          <p:cNvPr id="14" name="Rectangle 13"/>
          <p:cNvSpPr/>
          <p:nvPr/>
        </p:nvSpPr>
        <p:spPr>
          <a:xfrm>
            <a:off x="6669382" y="5078742"/>
            <a:ext cx="580608" cy="261610"/>
          </a:xfrm>
          <a:prstGeom prst="rect">
            <a:avLst/>
          </a:prstGeom>
        </p:spPr>
        <p:txBody>
          <a:bodyPr wrap="none">
            <a:spAutoFit/>
          </a:bodyPr>
          <a:lstStyle/>
          <a:p>
            <a:pPr lvl="0"/>
            <a:r>
              <a:rPr lang="en-US" sz="1100" b="1" dirty="0">
                <a:solidFill>
                  <a:prstClr val="black"/>
                </a:solidFill>
              </a:rPr>
              <a:t>17 - 18</a:t>
            </a:r>
          </a:p>
        </p:txBody>
      </p:sp>
      <p:sp>
        <p:nvSpPr>
          <p:cNvPr id="15" name="Rectangle 14"/>
          <p:cNvSpPr/>
          <p:nvPr/>
        </p:nvSpPr>
        <p:spPr>
          <a:xfrm>
            <a:off x="9015398" y="5073685"/>
            <a:ext cx="580608" cy="261610"/>
          </a:xfrm>
          <a:prstGeom prst="rect">
            <a:avLst/>
          </a:prstGeom>
        </p:spPr>
        <p:txBody>
          <a:bodyPr wrap="none">
            <a:spAutoFit/>
          </a:bodyPr>
          <a:lstStyle/>
          <a:p>
            <a:pPr lvl="0"/>
            <a:r>
              <a:rPr lang="en-US" sz="1100" b="1" dirty="0">
                <a:solidFill>
                  <a:prstClr val="black"/>
                </a:solidFill>
              </a:rPr>
              <a:t>17 - 18</a:t>
            </a:r>
          </a:p>
        </p:txBody>
      </p:sp>
      <p:sp>
        <p:nvSpPr>
          <p:cNvPr id="16" name="Rectangle 15"/>
          <p:cNvSpPr/>
          <p:nvPr/>
        </p:nvSpPr>
        <p:spPr>
          <a:xfrm>
            <a:off x="11406797" y="5076248"/>
            <a:ext cx="580608" cy="261610"/>
          </a:xfrm>
          <a:prstGeom prst="rect">
            <a:avLst/>
          </a:prstGeom>
        </p:spPr>
        <p:txBody>
          <a:bodyPr wrap="none">
            <a:spAutoFit/>
          </a:bodyPr>
          <a:lstStyle/>
          <a:p>
            <a:pPr lvl="0"/>
            <a:r>
              <a:rPr lang="en-US" sz="1100" b="1" dirty="0">
                <a:solidFill>
                  <a:prstClr val="black"/>
                </a:solidFill>
              </a:rPr>
              <a:t>17 - 18</a:t>
            </a:r>
          </a:p>
        </p:txBody>
      </p:sp>
      <p:pic>
        <p:nvPicPr>
          <p:cNvPr id="43" name="Content Placeholder 3">
            <a:hlinkClick r:id="rId16" action="ppaction://hlinksldjump"/>
            <a:extLst>
              <a:ext uri="{FF2B5EF4-FFF2-40B4-BE49-F238E27FC236}">
                <a16:creationId xmlns:a16="http://schemas.microsoft.com/office/drawing/2014/main" id="{23C5757A-B0F7-4BEB-9177-C0043CA6EE44}"/>
              </a:ext>
            </a:extLst>
          </p:cNvPr>
          <p:cNvPicPr>
            <a:picLocks noChangeAspect="1"/>
          </p:cNvPicPr>
          <p:nvPr/>
        </p:nvPicPr>
        <p:blipFill>
          <a:blip r:embed="rId17"/>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2324197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30029405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8660039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18</a:t>
            </a:r>
          </a:p>
          <a:p>
            <a:r>
              <a:rPr lang="en-US" dirty="0"/>
              <a:t>Level 3</a:t>
            </a:r>
          </a:p>
        </p:txBody>
      </p:sp>
      <p:sp>
        <p:nvSpPr>
          <p:cNvPr id="13" name="Rectangle 12"/>
          <p:cNvSpPr/>
          <p:nvPr/>
        </p:nvSpPr>
        <p:spPr>
          <a:xfrm>
            <a:off x="2756559" y="1276342"/>
            <a:ext cx="6545895" cy="707886"/>
          </a:xfrm>
          <a:prstGeom prst="rect">
            <a:avLst/>
          </a:prstGeom>
        </p:spPr>
        <p:txBody>
          <a:bodyPr wrap="none">
            <a:spAutoFit/>
          </a:bodyPr>
          <a:lstStyle/>
          <a:p>
            <a:r>
              <a:rPr lang="en-US" sz="4000" dirty="0"/>
              <a:t>How would that animal move?</a:t>
            </a:r>
            <a:endParaRPr lang="en-US" sz="5400" dirty="0"/>
          </a:p>
        </p:txBody>
      </p:sp>
      <p:sp>
        <p:nvSpPr>
          <p:cNvPr id="6" name="Rectangle 5"/>
          <p:cNvSpPr/>
          <p:nvPr/>
        </p:nvSpPr>
        <p:spPr>
          <a:xfrm>
            <a:off x="7406640" y="2183675"/>
            <a:ext cx="1750351" cy="461665"/>
          </a:xfrm>
          <a:prstGeom prst="rect">
            <a:avLst/>
          </a:prstGeom>
        </p:spPr>
        <p:txBody>
          <a:bodyPr wrap="none">
            <a:spAutoFit/>
          </a:bodyPr>
          <a:lstStyle/>
          <a:p>
            <a:pPr algn="ctr"/>
            <a:r>
              <a:rPr lang="en-US" sz="2400" dirty="0">
                <a:solidFill>
                  <a:prstClr val="black"/>
                </a:solidFill>
              </a:rPr>
              <a:t>in the marsh</a:t>
            </a:r>
            <a:endParaRPr lang="en-US" dirty="0"/>
          </a:p>
        </p:txBody>
      </p:sp>
      <p:pic>
        <p:nvPicPr>
          <p:cNvPr id="15" name="Picture 14"/>
          <p:cNvPicPr>
            <a:picLocks noChangeAspect="1"/>
          </p:cNvPicPr>
          <p:nvPr/>
        </p:nvPicPr>
        <p:blipFill>
          <a:blip r:embed="rId3"/>
          <a:stretch>
            <a:fillRect/>
          </a:stretch>
        </p:blipFill>
        <p:spPr>
          <a:xfrm>
            <a:off x="7406640" y="2563909"/>
            <a:ext cx="1677225" cy="1406831"/>
          </a:xfrm>
          <a:prstGeom prst="rect">
            <a:avLst/>
          </a:prstGeom>
        </p:spPr>
      </p:pic>
      <p:pic>
        <p:nvPicPr>
          <p:cNvPr id="17" name="Picture 16"/>
          <p:cNvPicPr>
            <a:picLocks noChangeAspect="1"/>
          </p:cNvPicPr>
          <p:nvPr/>
        </p:nvPicPr>
        <p:blipFill>
          <a:blip r:embed="rId4"/>
          <a:stretch>
            <a:fillRect/>
          </a:stretch>
        </p:blipFill>
        <p:spPr>
          <a:xfrm>
            <a:off x="6411443" y="605390"/>
            <a:ext cx="1036751" cy="875598"/>
          </a:xfrm>
          <a:prstGeom prst="rect">
            <a:avLst/>
          </a:prstGeom>
        </p:spPr>
      </p:pic>
      <p:pic>
        <p:nvPicPr>
          <p:cNvPr id="22" name="Picture 21"/>
          <p:cNvPicPr>
            <a:picLocks noChangeAspect="1"/>
          </p:cNvPicPr>
          <p:nvPr/>
        </p:nvPicPr>
        <p:blipFill>
          <a:blip r:embed="rId5"/>
          <a:stretch>
            <a:fillRect/>
          </a:stretch>
        </p:blipFill>
        <p:spPr>
          <a:xfrm>
            <a:off x="2958272" y="511430"/>
            <a:ext cx="908205" cy="888023"/>
          </a:xfrm>
          <a:prstGeom prst="rect">
            <a:avLst/>
          </a:prstGeom>
        </p:spPr>
      </p:pic>
      <p:pic>
        <p:nvPicPr>
          <p:cNvPr id="24" name="Picture 23"/>
          <p:cNvPicPr>
            <a:picLocks noChangeAspect="1"/>
          </p:cNvPicPr>
          <p:nvPr/>
        </p:nvPicPr>
        <p:blipFill>
          <a:blip r:embed="rId6"/>
          <a:stretch>
            <a:fillRect/>
          </a:stretch>
        </p:blipFill>
        <p:spPr>
          <a:xfrm>
            <a:off x="8023538" y="850803"/>
            <a:ext cx="961553" cy="586172"/>
          </a:xfrm>
          <a:prstGeom prst="rect">
            <a:avLst/>
          </a:prstGeom>
        </p:spPr>
      </p:pic>
    </p:spTree>
    <p:extLst>
      <p:ext uri="{BB962C8B-B14F-4D97-AF65-F5344CB8AC3E}">
        <p14:creationId xmlns:p14="http://schemas.microsoft.com/office/powerpoint/2010/main" val="3396775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a:blip r:embed="rId2"/>
          <a:stretch>
            <a:fillRect/>
          </a:stretch>
        </p:blipFill>
        <p:spPr>
          <a:xfrm>
            <a:off x="180657" y="4129856"/>
            <a:ext cx="2191767" cy="2191767"/>
          </a:xfrm>
          <a:prstGeom prst="rect">
            <a:avLst/>
          </a:prstGeom>
        </p:spPr>
      </p:pic>
      <p:pic>
        <p:nvPicPr>
          <p:cNvPr id="74" name="Picture 73"/>
          <p:cNvPicPr>
            <a:picLocks noChangeAspect="1"/>
          </p:cNvPicPr>
          <p:nvPr/>
        </p:nvPicPr>
        <p:blipFill>
          <a:blip r:embed="rId2"/>
          <a:stretch>
            <a:fillRect/>
          </a:stretch>
        </p:blipFill>
        <p:spPr>
          <a:xfrm>
            <a:off x="2480603" y="4105925"/>
            <a:ext cx="2191767" cy="2191767"/>
          </a:xfrm>
          <a:prstGeom prst="rect">
            <a:avLst/>
          </a:prstGeom>
        </p:spPr>
      </p:pic>
      <p:pic>
        <p:nvPicPr>
          <p:cNvPr id="75" name="Picture 74"/>
          <p:cNvPicPr>
            <a:picLocks noChangeAspect="1"/>
          </p:cNvPicPr>
          <p:nvPr/>
        </p:nvPicPr>
        <p:blipFill>
          <a:blip r:embed="rId2"/>
          <a:stretch>
            <a:fillRect/>
          </a:stretch>
        </p:blipFill>
        <p:spPr>
          <a:xfrm>
            <a:off x="4807235" y="4105925"/>
            <a:ext cx="2191767" cy="2191767"/>
          </a:xfrm>
          <a:prstGeom prst="rect">
            <a:avLst/>
          </a:prstGeom>
        </p:spPr>
      </p:pic>
      <p:pic>
        <p:nvPicPr>
          <p:cNvPr id="82" name="Picture 81"/>
          <p:cNvPicPr>
            <a:picLocks noChangeAspect="1"/>
          </p:cNvPicPr>
          <p:nvPr/>
        </p:nvPicPr>
        <p:blipFill>
          <a:blip r:embed="rId2"/>
          <a:stretch>
            <a:fillRect/>
          </a:stretch>
        </p:blipFill>
        <p:spPr>
          <a:xfrm>
            <a:off x="7103399" y="4113071"/>
            <a:ext cx="2191767" cy="2191767"/>
          </a:xfrm>
          <a:prstGeom prst="rect">
            <a:avLst/>
          </a:prstGeom>
        </p:spPr>
      </p:pic>
      <p:pic>
        <p:nvPicPr>
          <p:cNvPr id="83" name="Picture 82"/>
          <p:cNvPicPr>
            <a:picLocks noChangeAspect="1"/>
          </p:cNvPicPr>
          <p:nvPr/>
        </p:nvPicPr>
        <p:blipFill>
          <a:blip r:embed="rId2"/>
          <a:stretch>
            <a:fillRect/>
          </a:stretch>
        </p:blipFill>
        <p:spPr>
          <a:xfrm>
            <a:off x="9399563" y="4113071"/>
            <a:ext cx="2191767" cy="2191767"/>
          </a:xfrm>
          <a:prstGeom prst="rect">
            <a:avLst/>
          </a:prstGeom>
        </p:spPr>
      </p:pic>
      <p:pic>
        <p:nvPicPr>
          <p:cNvPr id="109" name="Picture 10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583" y="4739949"/>
            <a:ext cx="1438275" cy="1359587"/>
          </a:xfrm>
          <a:prstGeom prst="rect">
            <a:avLst/>
          </a:prstGeom>
        </p:spPr>
      </p:pic>
      <p:pic>
        <p:nvPicPr>
          <p:cNvPr id="114" name="Picture 113">
            <a:hlinkClick r:id="rId3" action="ppaction://hlinksldjump"/>
          </p:cNvPr>
          <p:cNvPicPr>
            <a:picLocks noChangeAspect="1"/>
          </p:cNvPicPr>
          <p:nvPr/>
        </p:nvPicPr>
        <p:blipFill>
          <a:blip r:embed="rId5"/>
          <a:stretch>
            <a:fillRect/>
          </a:stretch>
        </p:blipFill>
        <p:spPr>
          <a:xfrm>
            <a:off x="505810" y="4956536"/>
            <a:ext cx="1543050" cy="1143000"/>
          </a:xfrm>
          <a:prstGeom prst="rect">
            <a:avLst/>
          </a:prstGeom>
        </p:spPr>
      </p:pic>
      <p:pic>
        <p:nvPicPr>
          <p:cNvPr id="115" name="Picture 114">
            <a:hlinkClick r:id="rId3" action="ppaction://hlinksldjump"/>
          </p:cNvPr>
          <p:cNvPicPr>
            <a:picLocks noChangeAspect="1"/>
          </p:cNvPicPr>
          <p:nvPr/>
        </p:nvPicPr>
        <p:blipFill>
          <a:blip r:embed="rId6"/>
          <a:stretch>
            <a:fillRect/>
          </a:stretch>
        </p:blipFill>
        <p:spPr>
          <a:xfrm>
            <a:off x="5091600" y="4661261"/>
            <a:ext cx="1562100" cy="1333500"/>
          </a:xfrm>
          <a:prstGeom prst="rect">
            <a:avLst/>
          </a:prstGeom>
        </p:spPr>
      </p:pic>
      <p:pic>
        <p:nvPicPr>
          <p:cNvPr id="116" name="Picture 115">
            <a:hlinkClick r:id="rId3" action="ppaction://hlinksldjump"/>
          </p:cNvPr>
          <p:cNvPicPr>
            <a:picLocks noChangeAspect="1"/>
          </p:cNvPicPr>
          <p:nvPr/>
        </p:nvPicPr>
        <p:blipFill>
          <a:blip r:embed="rId7"/>
          <a:stretch>
            <a:fillRect/>
          </a:stretch>
        </p:blipFill>
        <p:spPr>
          <a:xfrm>
            <a:off x="7427738" y="4899386"/>
            <a:ext cx="1533525" cy="1095375"/>
          </a:xfrm>
          <a:prstGeom prst="rect">
            <a:avLst/>
          </a:prstGeom>
        </p:spPr>
      </p:pic>
      <p:pic>
        <p:nvPicPr>
          <p:cNvPr id="117" name="Picture 116">
            <a:hlinkClick r:id="rId3" action="ppaction://hlinksldjump"/>
          </p:cNvPr>
          <p:cNvPicPr>
            <a:picLocks noChangeAspect="1"/>
          </p:cNvPicPr>
          <p:nvPr/>
        </p:nvPicPr>
        <p:blipFill>
          <a:blip r:embed="rId8"/>
          <a:stretch>
            <a:fillRect/>
          </a:stretch>
        </p:blipFill>
        <p:spPr>
          <a:xfrm>
            <a:off x="10092537" y="4741891"/>
            <a:ext cx="805816" cy="1277013"/>
          </a:xfrm>
          <a:prstGeom prst="rect">
            <a:avLst/>
          </a:prstGeom>
        </p:spPr>
      </p:pic>
      <p:sp>
        <p:nvSpPr>
          <p:cNvPr id="118" name="Rectangle 117"/>
          <p:cNvSpPr/>
          <p:nvPr/>
        </p:nvSpPr>
        <p:spPr>
          <a:xfrm>
            <a:off x="805939" y="4312447"/>
            <a:ext cx="851130" cy="461665"/>
          </a:xfrm>
          <a:prstGeom prst="rect">
            <a:avLst/>
          </a:prstGeom>
        </p:spPr>
        <p:txBody>
          <a:bodyPr wrap="none">
            <a:spAutoFit/>
          </a:bodyPr>
          <a:lstStyle/>
          <a:p>
            <a:r>
              <a:rPr lang="en-US" sz="2400" dirty="0">
                <a:solidFill>
                  <a:prstClr val="black"/>
                </a:solidFill>
              </a:rPr>
              <a:t>crawl</a:t>
            </a:r>
            <a:endParaRPr lang="en-US" dirty="0"/>
          </a:p>
        </p:txBody>
      </p:sp>
      <p:sp>
        <p:nvSpPr>
          <p:cNvPr id="119" name="Rectangle 118"/>
          <p:cNvSpPr/>
          <p:nvPr/>
        </p:nvSpPr>
        <p:spPr>
          <a:xfrm>
            <a:off x="3177004" y="4278284"/>
            <a:ext cx="862737" cy="461665"/>
          </a:xfrm>
          <a:prstGeom prst="rect">
            <a:avLst/>
          </a:prstGeom>
        </p:spPr>
        <p:txBody>
          <a:bodyPr wrap="none">
            <a:spAutoFit/>
          </a:bodyPr>
          <a:lstStyle/>
          <a:p>
            <a:r>
              <a:rPr lang="en-US" sz="2400" dirty="0">
                <a:solidFill>
                  <a:prstClr val="black"/>
                </a:solidFill>
              </a:rPr>
              <a:t>climb</a:t>
            </a:r>
            <a:endParaRPr lang="en-US" dirty="0"/>
          </a:p>
        </p:txBody>
      </p:sp>
      <p:sp>
        <p:nvSpPr>
          <p:cNvPr id="120" name="Rectangle 119"/>
          <p:cNvSpPr/>
          <p:nvPr/>
        </p:nvSpPr>
        <p:spPr>
          <a:xfrm>
            <a:off x="5658500" y="4312446"/>
            <a:ext cx="489236" cy="461665"/>
          </a:xfrm>
          <a:prstGeom prst="rect">
            <a:avLst/>
          </a:prstGeom>
        </p:spPr>
        <p:txBody>
          <a:bodyPr wrap="none">
            <a:spAutoFit/>
          </a:bodyPr>
          <a:lstStyle/>
          <a:p>
            <a:r>
              <a:rPr lang="en-US" sz="2400" dirty="0">
                <a:solidFill>
                  <a:prstClr val="black"/>
                </a:solidFill>
              </a:rPr>
              <a:t>fly</a:t>
            </a:r>
            <a:endParaRPr lang="en-US" dirty="0"/>
          </a:p>
        </p:txBody>
      </p:sp>
      <p:sp>
        <p:nvSpPr>
          <p:cNvPr id="121" name="Rectangle 120"/>
          <p:cNvSpPr/>
          <p:nvPr/>
        </p:nvSpPr>
        <p:spPr>
          <a:xfrm>
            <a:off x="7779873" y="4358476"/>
            <a:ext cx="838819" cy="461665"/>
          </a:xfrm>
          <a:prstGeom prst="rect">
            <a:avLst/>
          </a:prstGeom>
        </p:spPr>
        <p:txBody>
          <a:bodyPr wrap="none">
            <a:spAutoFit/>
          </a:bodyPr>
          <a:lstStyle/>
          <a:p>
            <a:r>
              <a:rPr lang="en-US" sz="2400" dirty="0">
                <a:solidFill>
                  <a:prstClr val="black"/>
                </a:solidFill>
              </a:rPr>
              <a:t>swim</a:t>
            </a:r>
            <a:endParaRPr lang="en-US" dirty="0"/>
          </a:p>
        </p:txBody>
      </p:sp>
      <p:sp>
        <p:nvSpPr>
          <p:cNvPr id="122" name="Rectangle 121"/>
          <p:cNvSpPr/>
          <p:nvPr/>
        </p:nvSpPr>
        <p:spPr>
          <a:xfrm>
            <a:off x="10092537" y="4310995"/>
            <a:ext cx="827471" cy="461665"/>
          </a:xfrm>
          <a:prstGeom prst="rect">
            <a:avLst/>
          </a:prstGeom>
        </p:spPr>
        <p:txBody>
          <a:bodyPr wrap="none">
            <a:spAutoFit/>
          </a:bodyPr>
          <a:lstStyle/>
          <a:p>
            <a:r>
              <a:rPr lang="en-US" sz="2400" dirty="0">
                <a:solidFill>
                  <a:prstClr val="black"/>
                </a:solidFill>
              </a:rPr>
              <a:t>jump</a:t>
            </a:r>
            <a:endParaRPr lang="en-US" dirty="0"/>
          </a:p>
        </p:txBody>
      </p:sp>
      <p:sp>
        <p:nvSpPr>
          <p:cNvPr id="2" name="Rectangle 1"/>
          <p:cNvSpPr/>
          <p:nvPr/>
        </p:nvSpPr>
        <p:spPr>
          <a:xfrm>
            <a:off x="260578" y="478274"/>
            <a:ext cx="1648913" cy="369332"/>
          </a:xfrm>
          <a:prstGeom prst="rect">
            <a:avLst/>
          </a:prstGeom>
        </p:spPr>
        <p:txBody>
          <a:bodyPr wrap="none">
            <a:spAutoFit/>
          </a:bodyPr>
          <a:lstStyle/>
          <a:p>
            <a:r>
              <a:rPr lang="en-US" dirty="0"/>
              <a:t>For question 18</a:t>
            </a:r>
          </a:p>
        </p:txBody>
      </p:sp>
      <p:sp>
        <p:nvSpPr>
          <p:cNvPr id="3" name="Rectangle 2"/>
          <p:cNvSpPr/>
          <p:nvPr/>
        </p:nvSpPr>
        <p:spPr>
          <a:xfrm>
            <a:off x="4380398" y="6062180"/>
            <a:ext cx="328936" cy="261610"/>
          </a:xfrm>
          <a:prstGeom prst="rect">
            <a:avLst/>
          </a:prstGeom>
        </p:spPr>
        <p:txBody>
          <a:bodyPr wrap="none">
            <a:spAutoFit/>
          </a:bodyPr>
          <a:lstStyle/>
          <a:p>
            <a:r>
              <a:rPr lang="en-US" sz="1100" b="1" dirty="0">
                <a:solidFill>
                  <a:prstClr val="black"/>
                </a:solidFill>
              </a:rPr>
              <a:t>18</a:t>
            </a:r>
            <a:endParaRPr lang="en-US" b="1" dirty="0"/>
          </a:p>
        </p:txBody>
      </p:sp>
      <p:sp>
        <p:nvSpPr>
          <p:cNvPr id="4" name="Rectangle 3"/>
          <p:cNvSpPr/>
          <p:nvPr/>
        </p:nvSpPr>
        <p:spPr>
          <a:xfrm>
            <a:off x="2047270" y="6062180"/>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5" name="Rectangle 4"/>
          <p:cNvSpPr/>
          <p:nvPr/>
        </p:nvSpPr>
        <p:spPr>
          <a:xfrm>
            <a:off x="6704923" y="6062180"/>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6" name="Rectangle 5"/>
          <p:cNvSpPr/>
          <p:nvPr/>
        </p:nvSpPr>
        <p:spPr>
          <a:xfrm>
            <a:off x="9022525" y="6062180"/>
            <a:ext cx="328936" cy="261610"/>
          </a:xfrm>
          <a:prstGeom prst="rect">
            <a:avLst/>
          </a:prstGeom>
        </p:spPr>
        <p:txBody>
          <a:bodyPr wrap="none">
            <a:spAutoFit/>
          </a:bodyPr>
          <a:lstStyle/>
          <a:p>
            <a:r>
              <a:rPr lang="en-US" sz="1100" b="1" dirty="0">
                <a:solidFill>
                  <a:prstClr val="black"/>
                </a:solidFill>
              </a:rPr>
              <a:t>18</a:t>
            </a:r>
            <a:endParaRPr lang="en-US" dirty="0"/>
          </a:p>
        </p:txBody>
      </p:sp>
      <p:sp>
        <p:nvSpPr>
          <p:cNvPr id="7" name="Rectangle 6"/>
          <p:cNvSpPr/>
          <p:nvPr/>
        </p:nvSpPr>
        <p:spPr>
          <a:xfrm>
            <a:off x="11314885" y="6062180"/>
            <a:ext cx="328936" cy="261610"/>
          </a:xfrm>
          <a:prstGeom prst="rect">
            <a:avLst/>
          </a:prstGeom>
        </p:spPr>
        <p:txBody>
          <a:bodyPr wrap="none">
            <a:spAutoFit/>
          </a:bodyPr>
          <a:lstStyle/>
          <a:p>
            <a:r>
              <a:rPr lang="en-US" sz="1100" b="1" dirty="0">
                <a:solidFill>
                  <a:prstClr val="black"/>
                </a:solidFill>
              </a:rPr>
              <a:t>18</a:t>
            </a:r>
            <a:endParaRPr lang="en-US" dirty="0"/>
          </a:p>
        </p:txBody>
      </p:sp>
      <p:pic>
        <p:nvPicPr>
          <p:cNvPr id="23" name="Content Placeholder 3">
            <a:hlinkClick r:id="rId9" action="ppaction://hlinksldjump"/>
            <a:extLst>
              <a:ext uri="{FF2B5EF4-FFF2-40B4-BE49-F238E27FC236}">
                <a16:creationId xmlns:a16="http://schemas.microsoft.com/office/drawing/2014/main" id="{59B85818-1101-401D-BAC9-AED38BE213F8}"/>
              </a:ext>
            </a:extLst>
          </p:cNvPr>
          <p:cNvPicPr>
            <a:picLocks noChangeAspect="1"/>
          </p:cNvPicPr>
          <p:nvPr/>
        </p:nvPicPr>
        <p:blipFill>
          <a:blip r:embed="rId10"/>
          <a:stretch>
            <a:fillRect/>
          </a:stretch>
        </p:blipFill>
        <p:spPr>
          <a:xfrm>
            <a:off x="8269880" y="2233774"/>
            <a:ext cx="3220279" cy="1390053"/>
          </a:xfrm>
          <a:prstGeom prst="rect">
            <a:avLst/>
          </a:prstGeom>
        </p:spPr>
      </p:pic>
    </p:spTree>
    <p:extLst>
      <p:ext uri="{BB962C8B-B14F-4D97-AF65-F5344CB8AC3E}">
        <p14:creationId xmlns:p14="http://schemas.microsoft.com/office/powerpoint/2010/main" val="368899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54861604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15927815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2" y="1979134"/>
            <a:ext cx="6804563" cy="2191299"/>
          </a:xfrm>
          <a:prstGeom prst="rect">
            <a:avLst/>
          </a:prstGeom>
        </p:spPr>
      </p:pic>
      <p:sp>
        <p:nvSpPr>
          <p:cNvPr id="21" name="TextBox 20"/>
          <p:cNvSpPr txBox="1"/>
          <p:nvPr/>
        </p:nvSpPr>
        <p:spPr>
          <a:xfrm>
            <a:off x="5587016" y="2169171"/>
            <a:ext cx="732894" cy="461665"/>
          </a:xfrm>
          <a:prstGeom prst="rect">
            <a:avLst/>
          </a:prstGeom>
          <a:noFill/>
        </p:spPr>
        <p:txBody>
          <a:bodyPr wrap="none" rtlCol="0">
            <a:spAutoFit/>
          </a:bodyPr>
          <a:lstStyle/>
          <a:p>
            <a:pPr algn="ctr"/>
            <a:r>
              <a:rPr lang="en-US" sz="2400" dirty="0"/>
              <a:t>help</a:t>
            </a:r>
            <a:endParaRPr lang="en-US" sz="2000" dirty="0"/>
          </a:p>
        </p:txBody>
      </p:sp>
      <p:sp>
        <p:nvSpPr>
          <p:cNvPr id="14" name="TextBox 6"/>
          <p:cNvSpPr txBox="1"/>
          <p:nvPr/>
        </p:nvSpPr>
        <p:spPr>
          <a:xfrm>
            <a:off x="10660635" y="218535"/>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19</a:t>
            </a:r>
          </a:p>
          <a:p>
            <a:r>
              <a:rPr lang="en-US" dirty="0"/>
              <a:t>Level 3</a:t>
            </a:r>
          </a:p>
        </p:txBody>
      </p:sp>
      <p:sp>
        <p:nvSpPr>
          <p:cNvPr id="5" name="Rectangle 4"/>
          <p:cNvSpPr/>
          <p:nvPr/>
        </p:nvSpPr>
        <p:spPr>
          <a:xfrm>
            <a:off x="2195460" y="1209693"/>
            <a:ext cx="7466481" cy="769441"/>
          </a:xfrm>
          <a:prstGeom prst="rect">
            <a:avLst/>
          </a:prstGeom>
        </p:spPr>
        <p:txBody>
          <a:bodyPr wrap="square">
            <a:spAutoFit/>
          </a:bodyPr>
          <a:lstStyle/>
          <a:p>
            <a:pPr lvl="0"/>
            <a:r>
              <a:rPr lang="en-US" sz="4400" dirty="0">
                <a:solidFill>
                  <a:prstClr val="black"/>
                </a:solidFill>
              </a:rPr>
              <a:t>How can you help your friends?</a:t>
            </a:r>
          </a:p>
        </p:txBody>
      </p:sp>
      <p:pic>
        <p:nvPicPr>
          <p:cNvPr id="10" name="Picture 9"/>
          <p:cNvPicPr>
            <a:picLocks noChangeAspect="1"/>
          </p:cNvPicPr>
          <p:nvPr/>
        </p:nvPicPr>
        <p:blipFill>
          <a:blip r:embed="rId3"/>
          <a:stretch>
            <a:fillRect/>
          </a:stretch>
        </p:blipFill>
        <p:spPr>
          <a:xfrm>
            <a:off x="5259357" y="2687020"/>
            <a:ext cx="1388211" cy="1122155"/>
          </a:xfrm>
          <a:prstGeom prst="rect">
            <a:avLst/>
          </a:prstGeom>
        </p:spPr>
      </p:pic>
      <p:pic>
        <p:nvPicPr>
          <p:cNvPr id="11" name="Picture 10"/>
          <p:cNvPicPr>
            <a:picLocks noChangeAspect="1"/>
          </p:cNvPicPr>
          <p:nvPr/>
        </p:nvPicPr>
        <p:blipFill>
          <a:blip r:embed="rId4"/>
          <a:stretch>
            <a:fillRect/>
          </a:stretch>
        </p:blipFill>
        <p:spPr>
          <a:xfrm>
            <a:off x="2241992" y="532700"/>
            <a:ext cx="908205" cy="888023"/>
          </a:xfrm>
          <a:prstGeom prst="rect">
            <a:avLst/>
          </a:prstGeom>
        </p:spPr>
      </p:pic>
      <p:pic>
        <p:nvPicPr>
          <p:cNvPr id="12" name="Picture 11"/>
          <p:cNvPicPr>
            <a:picLocks noChangeAspect="1"/>
          </p:cNvPicPr>
          <p:nvPr/>
        </p:nvPicPr>
        <p:blipFill>
          <a:blip r:embed="rId3"/>
          <a:stretch>
            <a:fillRect/>
          </a:stretch>
        </p:blipFill>
        <p:spPr>
          <a:xfrm>
            <a:off x="5338489" y="637485"/>
            <a:ext cx="945563" cy="764342"/>
          </a:xfrm>
          <a:prstGeom prst="rect">
            <a:avLst/>
          </a:prstGeom>
        </p:spPr>
      </p:pic>
      <p:pic>
        <p:nvPicPr>
          <p:cNvPr id="4" name="Picture 3"/>
          <p:cNvPicPr>
            <a:picLocks noChangeAspect="1"/>
          </p:cNvPicPr>
          <p:nvPr/>
        </p:nvPicPr>
        <p:blipFill>
          <a:blip r:embed="rId5"/>
          <a:stretch>
            <a:fillRect/>
          </a:stretch>
        </p:blipFill>
        <p:spPr>
          <a:xfrm>
            <a:off x="7962352" y="532700"/>
            <a:ext cx="1019984" cy="875100"/>
          </a:xfrm>
          <a:prstGeom prst="rect">
            <a:avLst/>
          </a:prstGeom>
        </p:spPr>
      </p:pic>
    </p:spTree>
    <p:extLst>
      <p:ext uri="{BB962C8B-B14F-4D97-AF65-F5344CB8AC3E}">
        <p14:creationId xmlns:p14="http://schemas.microsoft.com/office/powerpoint/2010/main" val="328516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1894572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9097349" y="580667"/>
            <a:ext cx="2340813" cy="2340813"/>
          </a:xfrm>
          <a:prstGeom prst="rect">
            <a:avLst/>
          </a:prstGeom>
        </p:spPr>
      </p:pic>
      <p:pic>
        <p:nvPicPr>
          <p:cNvPr id="18" name="Picture 17"/>
          <p:cNvPicPr>
            <a:picLocks noChangeAspect="1"/>
          </p:cNvPicPr>
          <p:nvPr/>
        </p:nvPicPr>
        <p:blipFill>
          <a:blip r:embed="rId2"/>
          <a:stretch>
            <a:fillRect/>
          </a:stretch>
        </p:blipFill>
        <p:spPr>
          <a:xfrm>
            <a:off x="6308257" y="580667"/>
            <a:ext cx="2340813" cy="2340813"/>
          </a:xfrm>
          <a:prstGeom prst="rect">
            <a:avLst/>
          </a:prstGeom>
        </p:spPr>
      </p:pic>
      <p:pic>
        <p:nvPicPr>
          <p:cNvPr id="23" name="Picture 22"/>
          <p:cNvPicPr>
            <a:picLocks noChangeAspect="1"/>
          </p:cNvPicPr>
          <p:nvPr/>
        </p:nvPicPr>
        <p:blipFill>
          <a:blip r:embed="rId2"/>
          <a:stretch>
            <a:fillRect/>
          </a:stretch>
        </p:blipFill>
        <p:spPr>
          <a:xfrm>
            <a:off x="3519165" y="580666"/>
            <a:ext cx="2340813" cy="2340813"/>
          </a:xfrm>
          <a:prstGeom prst="rect">
            <a:avLst/>
          </a:prstGeom>
        </p:spPr>
      </p:pic>
      <p:pic>
        <p:nvPicPr>
          <p:cNvPr id="24" name="Picture 23"/>
          <p:cNvPicPr>
            <a:picLocks noChangeAspect="1"/>
          </p:cNvPicPr>
          <p:nvPr/>
        </p:nvPicPr>
        <p:blipFill>
          <a:blip r:embed="rId2"/>
          <a:stretch>
            <a:fillRect/>
          </a:stretch>
        </p:blipFill>
        <p:spPr>
          <a:xfrm>
            <a:off x="730073" y="580666"/>
            <a:ext cx="2340813" cy="2340813"/>
          </a:xfrm>
          <a:prstGeom prst="rect">
            <a:avLst/>
          </a:prstGeom>
        </p:spPr>
      </p:pic>
    </p:spTree>
    <p:extLst>
      <p:ext uri="{BB962C8B-B14F-4D97-AF65-F5344CB8AC3E}">
        <p14:creationId xmlns:p14="http://schemas.microsoft.com/office/powerpoint/2010/main" val="276251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847" y="3505447"/>
            <a:ext cx="2349555" cy="2349555"/>
          </a:xfrm>
          <a:prstGeom prst="rect">
            <a:avLst/>
          </a:prstGeom>
        </p:spPr>
      </p:pic>
      <p:pic>
        <p:nvPicPr>
          <p:cNvPr id="14" name="Picture 13"/>
          <p:cNvPicPr>
            <a:picLocks noChangeAspect="1"/>
          </p:cNvPicPr>
          <p:nvPr/>
        </p:nvPicPr>
        <p:blipFill>
          <a:blip r:embed="rId2"/>
          <a:stretch>
            <a:fillRect/>
          </a:stretch>
        </p:blipFill>
        <p:spPr>
          <a:xfrm>
            <a:off x="6299516" y="440193"/>
            <a:ext cx="2349555" cy="2349555"/>
          </a:xfrm>
          <a:prstGeom prst="rect">
            <a:avLst/>
          </a:prstGeom>
        </p:spPr>
      </p:pic>
      <p:pic>
        <p:nvPicPr>
          <p:cNvPr id="15" name="Picture 14"/>
          <p:cNvPicPr>
            <a:picLocks noChangeAspect="1"/>
          </p:cNvPicPr>
          <p:nvPr/>
        </p:nvPicPr>
        <p:blipFill>
          <a:blip r:embed="rId2"/>
          <a:stretch>
            <a:fillRect/>
          </a:stretch>
        </p:blipFill>
        <p:spPr>
          <a:xfrm>
            <a:off x="9097350" y="440192"/>
            <a:ext cx="2349555" cy="2349555"/>
          </a:xfrm>
          <a:prstGeom prst="rect">
            <a:avLst/>
          </a:prstGeom>
        </p:spPr>
      </p:pic>
      <p:pic>
        <p:nvPicPr>
          <p:cNvPr id="13" name="Picture 12"/>
          <p:cNvPicPr>
            <a:picLocks noChangeAspect="1"/>
          </p:cNvPicPr>
          <p:nvPr/>
        </p:nvPicPr>
        <p:blipFill>
          <a:blip r:embed="rId2"/>
          <a:stretch>
            <a:fillRect/>
          </a:stretch>
        </p:blipFill>
        <p:spPr>
          <a:xfrm>
            <a:off x="703848" y="440194"/>
            <a:ext cx="2349555" cy="2349555"/>
          </a:xfrm>
          <a:prstGeom prst="rect">
            <a:avLst/>
          </a:prstGeom>
        </p:spPr>
      </p:pic>
      <p:pic>
        <p:nvPicPr>
          <p:cNvPr id="19" name="Picture 18"/>
          <p:cNvPicPr>
            <a:picLocks noChangeAspect="1"/>
          </p:cNvPicPr>
          <p:nvPr/>
        </p:nvPicPr>
        <p:blipFill>
          <a:blip r:embed="rId2"/>
          <a:stretch>
            <a:fillRect/>
          </a:stretch>
        </p:blipFill>
        <p:spPr>
          <a:xfrm>
            <a:off x="3501682" y="440193"/>
            <a:ext cx="2349555" cy="2349555"/>
          </a:xfrm>
          <a:prstGeom prst="rect">
            <a:avLst/>
          </a:prstGeom>
        </p:spPr>
      </p:pic>
      <p:pic>
        <p:nvPicPr>
          <p:cNvPr id="20" name="Picture 19"/>
          <p:cNvPicPr>
            <a:picLocks noChangeAspect="1"/>
          </p:cNvPicPr>
          <p:nvPr/>
        </p:nvPicPr>
        <p:blipFill>
          <a:blip r:embed="rId2"/>
          <a:stretch>
            <a:fillRect/>
          </a:stretch>
        </p:blipFill>
        <p:spPr>
          <a:xfrm>
            <a:off x="3501682" y="3505446"/>
            <a:ext cx="2349555" cy="2349555"/>
          </a:xfrm>
          <a:prstGeom prst="rect">
            <a:avLst/>
          </a:prstGeom>
        </p:spPr>
      </p:pic>
      <p:pic>
        <p:nvPicPr>
          <p:cNvPr id="21" name="Picture 20"/>
          <p:cNvPicPr>
            <a:picLocks noChangeAspect="1"/>
          </p:cNvPicPr>
          <p:nvPr/>
        </p:nvPicPr>
        <p:blipFill>
          <a:blip r:embed="rId2"/>
          <a:stretch>
            <a:fillRect/>
          </a:stretch>
        </p:blipFill>
        <p:spPr>
          <a:xfrm>
            <a:off x="6299516" y="3505446"/>
            <a:ext cx="2349555" cy="2349555"/>
          </a:xfrm>
          <a:prstGeom prst="rect">
            <a:avLst/>
          </a:prstGeom>
        </p:spPr>
      </p:pic>
      <p:pic>
        <p:nvPicPr>
          <p:cNvPr id="22" name="Picture 21"/>
          <p:cNvPicPr>
            <a:picLocks noChangeAspect="1"/>
          </p:cNvPicPr>
          <p:nvPr/>
        </p:nvPicPr>
        <p:blipFill>
          <a:blip r:embed="rId2"/>
          <a:stretch>
            <a:fillRect/>
          </a:stretch>
        </p:blipFill>
        <p:spPr>
          <a:xfrm>
            <a:off x="9097350" y="3505445"/>
            <a:ext cx="2349555" cy="2349555"/>
          </a:xfrm>
          <a:prstGeom prst="rect">
            <a:avLst/>
          </a:prstGeom>
        </p:spPr>
      </p:pic>
    </p:spTree>
    <p:extLst>
      <p:ext uri="{BB962C8B-B14F-4D97-AF65-F5344CB8AC3E}">
        <p14:creationId xmlns:p14="http://schemas.microsoft.com/office/powerpoint/2010/main" val="102596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Tree>
    <p:extLst>
      <p:ext uri="{BB962C8B-B14F-4D97-AF65-F5344CB8AC3E}">
        <p14:creationId xmlns:p14="http://schemas.microsoft.com/office/powerpoint/2010/main" val="1406272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45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76" y="244292"/>
            <a:ext cx="11043526" cy="7017306"/>
          </a:xfrm>
          <a:prstGeom prst="rect">
            <a:avLst/>
          </a:prstGeom>
          <a:noFill/>
        </p:spPr>
        <p:txBody>
          <a:bodyPr wrap="square" rtlCol="0">
            <a:spAutoFit/>
          </a:bodyPr>
          <a:lstStyle/>
          <a:p>
            <a:r>
              <a:rPr lang="en-US" dirty="0"/>
              <a:t>Options for question book – </a:t>
            </a:r>
          </a:p>
          <a:p>
            <a:endParaRPr lang="en-US" dirty="0"/>
          </a:p>
          <a:p>
            <a:r>
              <a:rPr lang="en-US" dirty="0"/>
              <a:t>Copy and laminate.  You can fold along line located under the question on each page to hide the answers if child does not need the visual cue. Select which questions you want to use.  Questions are leveled for difficulty (Level 1 – knowledge/simple recall, Level 2 – comprehension/understanding or inference, Level 3 – application/applying vocabulary to real life) </a:t>
            </a:r>
          </a:p>
          <a:p>
            <a:r>
              <a:rPr lang="en-US" dirty="0"/>
              <a:t>These questions could be sent home for parents to use as follow-up. </a:t>
            </a:r>
          </a:p>
          <a:p>
            <a:r>
              <a:rPr lang="en-US" dirty="0"/>
              <a:t>You can also pull up questions on interactive whiteboard.   </a:t>
            </a:r>
          </a:p>
          <a:p>
            <a:endParaRPr lang="en-US" dirty="0"/>
          </a:p>
          <a:p>
            <a:r>
              <a:rPr lang="en-US" dirty="0"/>
              <a:t>To make interactive - </a:t>
            </a:r>
          </a:p>
          <a:p>
            <a:r>
              <a:rPr lang="en-US" dirty="0"/>
              <a:t>Copy the blank page with just the line (located as the final page) for each question page. After laminating, put a strip of soft Velcro under the line.  Cut apart answer picture for each </a:t>
            </a:r>
          </a:p>
          <a:p>
            <a:r>
              <a:rPr lang="en-US" dirty="0"/>
              <a:t>corresponding question, place hard Velcro square on back of each picture and place the answer options on blank </a:t>
            </a:r>
          </a:p>
          <a:p>
            <a:r>
              <a:rPr lang="en-US" dirty="0"/>
              <a:t>line page with Velcro strip.  Answer options should follow the question they match.  </a:t>
            </a:r>
          </a:p>
          <a:p>
            <a:r>
              <a:rPr lang="en-US" dirty="0"/>
              <a:t>Add a square of soft Velcro to the question page that has the blank square so child can move answer to the correct location to read the AAO strip  </a:t>
            </a:r>
          </a:p>
          <a:p>
            <a:r>
              <a:rPr lang="en-US" dirty="0"/>
              <a:t> </a:t>
            </a:r>
          </a:p>
          <a:p>
            <a:r>
              <a:rPr lang="en-US" dirty="0"/>
              <a:t>The pages of blank colored squares can be used for you to add pictures you need for either the Agent (red), </a:t>
            </a:r>
          </a:p>
          <a:p>
            <a:r>
              <a:rPr lang="en-US" dirty="0"/>
              <a:t>Action (green) or Object (yellow). </a:t>
            </a:r>
          </a:p>
          <a:p>
            <a:endParaRPr lang="en-US" dirty="0"/>
          </a:p>
          <a:p>
            <a:r>
              <a:rPr lang="en-US" dirty="0"/>
              <a:t>You could also copy questions and answers to put into a PowerPoint to use on the Smartboard.</a:t>
            </a:r>
          </a:p>
          <a:p>
            <a:endParaRPr lang="en-US" dirty="0"/>
          </a:p>
          <a:p>
            <a:r>
              <a:rPr lang="en-US" dirty="0"/>
              <a:t>Pictures: </a:t>
            </a:r>
            <a:r>
              <a:rPr lang="en-US" dirty="0" err="1"/>
              <a:t>Boardmaker</a:t>
            </a:r>
            <a:r>
              <a:rPr lang="en-US" dirty="0"/>
              <a:t>, </a:t>
            </a:r>
            <a:r>
              <a:rPr lang="en-US" dirty="0" err="1"/>
              <a:t>LessonPix</a:t>
            </a:r>
            <a:r>
              <a:rPr lang="en-US" dirty="0"/>
              <a:t>, Microsoft images </a:t>
            </a:r>
          </a:p>
          <a:p>
            <a:r>
              <a:rPr lang="en-US" dirty="0"/>
              <a:t> </a:t>
            </a:r>
          </a:p>
          <a:p>
            <a:endParaRPr lang="en-US" dirty="0"/>
          </a:p>
        </p:txBody>
      </p:sp>
    </p:spTree>
    <p:extLst>
      <p:ext uri="{BB962C8B-B14F-4D97-AF65-F5344CB8AC3E}">
        <p14:creationId xmlns:p14="http://schemas.microsoft.com/office/powerpoint/2010/main" val="47556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4563-3B57-4193-98C2-0D2F0C5207A3}"/>
              </a:ext>
            </a:extLst>
          </p:cNvPr>
          <p:cNvSpPr>
            <a:spLocks noGrp="1"/>
          </p:cNvSpPr>
          <p:nvPr>
            <p:ph type="title"/>
          </p:nvPr>
        </p:nvSpPr>
        <p:spPr/>
        <p:txBody>
          <a:bodyPr/>
          <a:lstStyle/>
          <a:p>
            <a:endParaRPr lang="en-US"/>
          </a:p>
        </p:txBody>
      </p:sp>
      <p:pic>
        <p:nvPicPr>
          <p:cNvPr id="1026" name="Picture 2" descr="Related image">
            <a:extLst>
              <a:ext uri="{FF2B5EF4-FFF2-40B4-BE49-F238E27FC236}">
                <a16:creationId xmlns:a16="http://schemas.microsoft.com/office/drawing/2014/main" id="{FF73D0B8-DBD0-405B-9227-7AEC72461EDB}"/>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0384" y="913303"/>
            <a:ext cx="4582974" cy="45424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7DFAAB6B-BBDF-4CFC-97B3-FBE61E9D7B2C}"/>
              </a:ext>
            </a:extLst>
          </p:cNvPr>
          <p:cNvPicPr>
            <a:picLocks noChangeAspect="1"/>
          </p:cNvPicPr>
          <p:nvPr/>
        </p:nvPicPr>
        <p:blipFill>
          <a:blip r:embed="rId5"/>
          <a:stretch>
            <a:fillRect/>
          </a:stretch>
        </p:blipFill>
        <p:spPr>
          <a:xfrm>
            <a:off x="344556" y="5000625"/>
            <a:ext cx="4559783" cy="1857375"/>
          </a:xfrm>
          <a:prstGeom prst="rect">
            <a:avLst/>
          </a:prstGeom>
        </p:spPr>
      </p:pic>
    </p:spTree>
    <p:extLst>
      <p:ext uri="{BB962C8B-B14F-4D97-AF65-F5344CB8AC3E}">
        <p14:creationId xmlns:p14="http://schemas.microsoft.com/office/powerpoint/2010/main" val="9564017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explode.wav"/>
          </p:stSnd>
        </p:sndAc>
      </p:transition>
    </mc:Choice>
    <mc:Fallback xmlns="">
      <p:transition spd="slow">
        <p:sndAc>
          <p:stSnd>
            <p:snd r:embed="rId6" name="explod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551180" y="1923613"/>
            <a:ext cx="6804563" cy="2191299"/>
          </a:xfrm>
          <a:prstGeom prst="rect">
            <a:avLst/>
          </a:prstGeom>
        </p:spPr>
      </p:pic>
      <p:sp>
        <p:nvSpPr>
          <p:cNvPr id="21" name="TextBox 20"/>
          <p:cNvSpPr txBox="1"/>
          <p:nvPr/>
        </p:nvSpPr>
        <p:spPr>
          <a:xfrm>
            <a:off x="3268401" y="2153170"/>
            <a:ext cx="805029" cy="461665"/>
          </a:xfrm>
          <a:prstGeom prst="rect">
            <a:avLst/>
          </a:prstGeom>
          <a:noFill/>
        </p:spPr>
        <p:txBody>
          <a:bodyPr wrap="none" rtlCol="0">
            <a:spAutoFit/>
          </a:bodyPr>
          <a:lstStyle/>
          <a:p>
            <a:pPr algn="ctr"/>
            <a:r>
              <a:rPr lang="en-US" sz="2400" dirty="0"/>
              <a:t>Duck</a:t>
            </a:r>
            <a:endParaRPr lang="en-US" sz="2000" dirty="0"/>
          </a:p>
        </p:txBody>
      </p:sp>
      <p:sp>
        <p:nvSpPr>
          <p:cNvPr id="23" name="TextBox 22"/>
          <p:cNvSpPr txBox="1"/>
          <p:nvPr/>
        </p:nvSpPr>
        <p:spPr>
          <a:xfrm>
            <a:off x="5619205" y="2219502"/>
            <a:ext cx="668516" cy="461665"/>
          </a:xfrm>
          <a:prstGeom prst="rect">
            <a:avLst/>
          </a:prstGeom>
          <a:noFill/>
        </p:spPr>
        <p:txBody>
          <a:bodyPr wrap="none" rtlCol="0">
            <a:spAutoFit/>
          </a:bodyPr>
          <a:lstStyle/>
          <a:p>
            <a:r>
              <a:rPr lang="en-US" sz="2400" dirty="0"/>
              <a:t>was</a:t>
            </a:r>
          </a:p>
        </p:txBody>
      </p:sp>
      <p:pic>
        <p:nvPicPr>
          <p:cNvPr id="24" name="Picture 23"/>
          <p:cNvPicPr>
            <a:picLocks noChangeAspect="1"/>
          </p:cNvPicPr>
          <p:nvPr/>
        </p:nvPicPr>
        <p:blipFill>
          <a:blip r:embed="rId3"/>
          <a:stretch>
            <a:fillRect/>
          </a:stretch>
        </p:blipFill>
        <p:spPr>
          <a:xfrm>
            <a:off x="5220318" y="2702851"/>
            <a:ext cx="1466290" cy="1232665"/>
          </a:xfrm>
          <a:prstGeom prst="rect">
            <a:avLst/>
          </a:prstGeom>
        </p:spPr>
      </p:pic>
      <p:sp>
        <p:nvSpPr>
          <p:cNvPr id="14" name="TextBox 6"/>
          <p:cNvSpPr txBox="1"/>
          <p:nvPr/>
        </p:nvSpPr>
        <p:spPr>
          <a:xfrm>
            <a:off x="10890413" y="175197"/>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3</a:t>
            </a:r>
          </a:p>
          <a:p>
            <a:r>
              <a:rPr lang="en-US" dirty="0"/>
              <a:t>Level 1</a:t>
            </a:r>
          </a:p>
        </p:txBody>
      </p:sp>
      <p:sp>
        <p:nvSpPr>
          <p:cNvPr id="4" name="Rectangle 3"/>
          <p:cNvSpPr/>
          <p:nvPr/>
        </p:nvSpPr>
        <p:spPr>
          <a:xfrm>
            <a:off x="1930399" y="1249564"/>
            <a:ext cx="8331200" cy="707886"/>
          </a:xfrm>
          <a:prstGeom prst="rect">
            <a:avLst/>
          </a:prstGeom>
        </p:spPr>
        <p:txBody>
          <a:bodyPr wrap="square">
            <a:spAutoFit/>
          </a:bodyPr>
          <a:lstStyle/>
          <a:p>
            <a:pPr lvl="0"/>
            <a:r>
              <a:rPr lang="en-US" sz="4000" dirty="0">
                <a:solidFill>
                  <a:prstClr val="black"/>
                </a:solidFill>
              </a:rPr>
              <a:t>What was duck’s problem in the story?</a:t>
            </a:r>
          </a:p>
        </p:txBody>
      </p:sp>
      <p:pic>
        <p:nvPicPr>
          <p:cNvPr id="17" name="Picture 16"/>
          <p:cNvPicPr>
            <a:picLocks noChangeAspect="1"/>
          </p:cNvPicPr>
          <p:nvPr/>
        </p:nvPicPr>
        <p:blipFill>
          <a:blip r:embed="rId4"/>
          <a:stretch>
            <a:fillRect/>
          </a:stretch>
        </p:blipFill>
        <p:spPr>
          <a:xfrm>
            <a:off x="2211454" y="622971"/>
            <a:ext cx="855196" cy="80043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8524" y="616020"/>
            <a:ext cx="798009" cy="796771"/>
          </a:xfrm>
          <a:prstGeom prst="rect">
            <a:avLst/>
          </a:prstGeom>
        </p:spPr>
      </p:pic>
      <p:pic>
        <p:nvPicPr>
          <p:cNvPr id="25" name="Picture 24"/>
          <p:cNvPicPr>
            <a:picLocks noChangeAspect="1"/>
          </p:cNvPicPr>
          <p:nvPr/>
        </p:nvPicPr>
        <p:blipFill>
          <a:blip r:embed="rId6"/>
          <a:stretch>
            <a:fillRect/>
          </a:stretch>
        </p:blipFill>
        <p:spPr>
          <a:xfrm>
            <a:off x="5953463" y="498362"/>
            <a:ext cx="988897" cy="892942"/>
          </a:xfrm>
          <a:prstGeom prst="rect">
            <a:avLst/>
          </a:prstGeom>
        </p:spPr>
      </p:pic>
      <p:pic>
        <p:nvPicPr>
          <p:cNvPr id="26" name="Picture 25"/>
          <p:cNvPicPr>
            <a:picLocks noChangeAspect="1"/>
          </p:cNvPicPr>
          <p:nvPr/>
        </p:nvPicPr>
        <p:blipFill>
          <a:blip r:embed="rId7"/>
          <a:stretch>
            <a:fillRect/>
          </a:stretch>
        </p:blipFill>
        <p:spPr>
          <a:xfrm>
            <a:off x="8539932" y="562022"/>
            <a:ext cx="1069308" cy="861387"/>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89" y="2660263"/>
            <a:ext cx="1163452" cy="1161647"/>
          </a:xfrm>
          <a:prstGeom prst="rect">
            <a:avLst/>
          </a:prstGeom>
        </p:spPr>
      </p:pic>
      <p:pic>
        <p:nvPicPr>
          <p:cNvPr id="15" name="Picture 14"/>
          <p:cNvPicPr>
            <a:picLocks noChangeAspect="1"/>
          </p:cNvPicPr>
          <p:nvPr/>
        </p:nvPicPr>
        <p:blipFill>
          <a:blip r:embed="rId8"/>
          <a:stretch>
            <a:fillRect/>
          </a:stretch>
        </p:blipFill>
        <p:spPr>
          <a:xfrm>
            <a:off x="1994369" y="4506901"/>
            <a:ext cx="2189639" cy="2184665"/>
          </a:xfrm>
          <a:prstGeom prst="rect">
            <a:avLst/>
          </a:prstGeom>
        </p:spPr>
      </p:pic>
      <p:pic>
        <p:nvPicPr>
          <p:cNvPr id="16" name="Picture 15"/>
          <p:cNvPicPr>
            <a:picLocks noChangeAspect="1"/>
          </p:cNvPicPr>
          <p:nvPr/>
        </p:nvPicPr>
        <p:blipFill>
          <a:blip r:embed="rId8"/>
          <a:stretch>
            <a:fillRect/>
          </a:stretch>
        </p:blipFill>
        <p:spPr>
          <a:xfrm>
            <a:off x="4858643" y="4506900"/>
            <a:ext cx="2189639" cy="2184665"/>
          </a:xfrm>
          <a:prstGeom prst="rect">
            <a:avLst/>
          </a:prstGeom>
        </p:spPr>
      </p:pic>
      <p:pic>
        <p:nvPicPr>
          <p:cNvPr id="18" name="Picture 17"/>
          <p:cNvPicPr>
            <a:picLocks noChangeAspect="1"/>
          </p:cNvPicPr>
          <p:nvPr/>
        </p:nvPicPr>
        <p:blipFill>
          <a:blip r:embed="rId8"/>
          <a:stretch>
            <a:fillRect/>
          </a:stretch>
        </p:blipFill>
        <p:spPr>
          <a:xfrm>
            <a:off x="7722917" y="4506900"/>
            <a:ext cx="2189639" cy="2184665"/>
          </a:xfrm>
          <a:prstGeom prst="rect">
            <a:avLst/>
          </a:prstGeom>
        </p:spPr>
      </p:pic>
      <p:pic>
        <p:nvPicPr>
          <p:cNvPr id="19" name="Picture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5781" y="5172684"/>
            <a:ext cx="1438031" cy="1206085"/>
          </a:xfrm>
          <a:prstGeom prst="rect">
            <a:avLst/>
          </a:prstGeom>
        </p:spPr>
      </p:pic>
      <p:pic>
        <p:nvPicPr>
          <p:cNvPr id="20" name="Picture 19">
            <a:hlinkClick r:id="rId11" action="ppaction://hlinksldjump"/>
          </p:cNvPr>
          <p:cNvPicPr>
            <a:picLocks noChangeAspect="1"/>
          </p:cNvPicPr>
          <p:nvPr/>
        </p:nvPicPr>
        <p:blipFill>
          <a:blip r:embed="rId12"/>
          <a:stretch>
            <a:fillRect/>
          </a:stretch>
        </p:blipFill>
        <p:spPr>
          <a:xfrm>
            <a:off x="5083686" y="4966583"/>
            <a:ext cx="1739553" cy="1455811"/>
          </a:xfrm>
          <a:prstGeom prst="rect">
            <a:avLst/>
          </a:prstGeom>
        </p:spPr>
      </p:pic>
      <p:pic>
        <p:nvPicPr>
          <p:cNvPr id="28" name="Picture 27">
            <a:hlinkClick r:id="rId9" action="ppaction://hlinksldjump"/>
          </p:cNvPr>
          <p:cNvPicPr>
            <a:picLocks noChangeAspect="1"/>
          </p:cNvPicPr>
          <p:nvPr/>
        </p:nvPicPr>
        <p:blipFill>
          <a:blip r:embed="rId13"/>
          <a:stretch>
            <a:fillRect/>
          </a:stretch>
        </p:blipFill>
        <p:spPr>
          <a:xfrm>
            <a:off x="8004254" y="5200678"/>
            <a:ext cx="1651500" cy="1221716"/>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8488" y="5610309"/>
            <a:ext cx="618496" cy="768460"/>
          </a:xfrm>
          <a:prstGeom prst="rect">
            <a:avLst/>
          </a:prstGeom>
        </p:spPr>
      </p:pic>
      <p:sp>
        <p:nvSpPr>
          <p:cNvPr id="30" name="Rectangle 29"/>
          <p:cNvSpPr/>
          <p:nvPr/>
        </p:nvSpPr>
        <p:spPr>
          <a:xfrm>
            <a:off x="5108136" y="4663317"/>
            <a:ext cx="1774588" cy="461665"/>
          </a:xfrm>
          <a:prstGeom prst="rect">
            <a:avLst/>
          </a:prstGeom>
        </p:spPr>
        <p:txBody>
          <a:bodyPr wrap="none">
            <a:spAutoFit/>
          </a:bodyPr>
          <a:lstStyle/>
          <a:p>
            <a:r>
              <a:rPr lang="en-US" sz="2400" dirty="0"/>
              <a:t>stuck in mud</a:t>
            </a:r>
          </a:p>
        </p:txBody>
      </p:sp>
      <p:sp>
        <p:nvSpPr>
          <p:cNvPr id="31" name="Rectangle 30"/>
          <p:cNvSpPr/>
          <p:nvPr/>
        </p:nvSpPr>
        <p:spPr>
          <a:xfrm>
            <a:off x="2619411" y="4663317"/>
            <a:ext cx="939553" cy="461665"/>
          </a:xfrm>
          <a:prstGeom prst="rect">
            <a:avLst/>
          </a:prstGeom>
        </p:spPr>
        <p:txBody>
          <a:bodyPr wrap="none">
            <a:spAutoFit/>
          </a:bodyPr>
          <a:lstStyle/>
          <a:p>
            <a:r>
              <a:rPr lang="en-US" sz="2400" dirty="0"/>
              <a:t>crying</a:t>
            </a:r>
          </a:p>
        </p:txBody>
      </p:sp>
      <p:sp>
        <p:nvSpPr>
          <p:cNvPr id="32" name="Rectangle 31"/>
          <p:cNvSpPr/>
          <p:nvPr/>
        </p:nvSpPr>
        <p:spPr>
          <a:xfrm>
            <a:off x="8465558" y="4663316"/>
            <a:ext cx="636456" cy="461665"/>
          </a:xfrm>
          <a:prstGeom prst="rect">
            <a:avLst/>
          </a:prstGeom>
        </p:spPr>
        <p:txBody>
          <a:bodyPr wrap="none">
            <a:spAutoFit/>
          </a:bodyPr>
          <a:lstStyle/>
          <a:p>
            <a:r>
              <a:rPr lang="en-US" sz="2400" dirty="0"/>
              <a:t>lost</a:t>
            </a:r>
          </a:p>
        </p:txBody>
      </p:sp>
      <p:sp>
        <p:nvSpPr>
          <p:cNvPr id="5" name="Rectangle 4"/>
          <p:cNvSpPr/>
          <p:nvPr/>
        </p:nvSpPr>
        <p:spPr>
          <a:xfrm>
            <a:off x="3945029" y="6429955"/>
            <a:ext cx="256802" cy="261610"/>
          </a:xfrm>
          <a:prstGeom prst="rect">
            <a:avLst/>
          </a:prstGeom>
        </p:spPr>
        <p:txBody>
          <a:bodyPr wrap="none">
            <a:spAutoFit/>
          </a:bodyPr>
          <a:lstStyle/>
          <a:p>
            <a:pPr lvl="0"/>
            <a:r>
              <a:rPr lang="en-US" sz="1100" b="1" dirty="0">
                <a:solidFill>
                  <a:prstClr val="black"/>
                </a:solidFill>
              </a:rPr>
              <a:t>3</a:t>
            </a:r>
            <a:endParaRPr lang="en-US" dirty="0">
              <a:solidFill>
                <a:prstClr val="black"/>
              </a:solidFill>
            </a:endParaRPr>
          </a:p>
        </p:txBody>
      </p:sp>
      <p:sp>
        <p:nvSpPr>
          <p:cNvPr id="6" name="Rectangle 5"/>
          <p:cNvSpPr/>
          <p:nvPr/>
        </p:nvSpPr>
        <p:spPr>
          <a:xfrm>
            <a:off x="6821223" y="6429955"/>
            <a:ext cx="256802" cy="261610"/>
          </a:xfrm>
          <a:prstGeom prst="rect">
            <a:avLst/>
          </a:prstGeom>
        </p:spPr>
        <p:txBody>
          <a:bodyPr wrap="none">
            <a:spAutoFit/>
          </a:bodyPr>
          <a:lstStyle/>
          <a:p>
            <a:pPr lvl="0"/>
            <a:r>
              <a:rPr lang="en-US" sz="1100" b="1" dirty="0">
                <a:solidFill>
                  <a:prstClr val="black"/>
                </a:solidFill>
              </a:rPr>
              <a:t>3</a:t>
            </a:r>
            <a:endParaRPr lang="en-US" dirty="0">
              <a:solidFill>
                <a:prstClr val="black"/>
              </a:solidFill>
            </a:endParaRPr>
          </a:p>
        </p:txBody>
      </p:sp>
      <p:sp>
        <p:nvSpPr>
          <p:cNvPr id="7" name="Rectangle 6"/>
          <p:cNvSpPr/>
          <p:nvPr/>
        </p:nvSpPr>
        <p:spPr>
          <a:xfrm>
            <a:off x="9655754" y="6434037"/>
            <a:ext cx="256802" cy="261610"/>
          </a:xfrm>
          <a:prstGeom prst="rect">
            <a:avLst/>
          </a:prstGeom>
        </p:spPr>
        <p:txBody>
          <a:bodyPr wrap="none">
            <a:spAutoFit/>
          </a:bodyPr>
          <a:lstStyle/>
          <a:p>
            <a:pPr lvl="0"/>
            <a:r>
              <a:rPr lang="en-US" sz="1100" b="1" dirty="0">
                <a:solidFill>
                  <a:prstClr val="black"/>
                </a:solidFill>
              </a:rPr>
              <a:t>3</a:t>
            </a:r>
            <a:endParaRPr lang="en-US" dirty="0">
              <a:solidFill>
                <a:prstClr val="black"/>
              </a:solidFill>
            </a:endParaRPr>
          </a:p>
        </p:txBody>
      </p:sp>
    </p:spTree>
    <p:extLst>
      <p:ext uri="{BB962C8B-B14F-4D97-AF65-F5344CB8AC3E}">
        <p14:creationId xmlns:p14="http://schemas.microsoft.com/office/powerpoint/2010/main" val="187697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7E3-F848-4A5B-8AF0-FC3DB0C018DC}"/>
              </a:ext>
            </a:extLst>
          </p:cNvPr>
          <p:cNvSpPr>
            <a:spLocks noGrp="1"/>
          </p:cNvSpPr>
          <p:nvPr>
            <p:ph type="title"/>
          </p:nvPr>
        </p:nvSpPr>
        <p:spPr/>
        <p:txBody>
          <a:bodyPr/>
          <a:lstStyle/>
          <a:p>
            <a:endParaRPr lang="en-US"/>
          </a:p>
        </p:txBody>
      </p:sp>
      <p:pic>
        <p:nvPicPr>
          <p:cNvPr id="2050" name="Picture 2" descr="Image result for happy duck gif">
            <a:extLst>
              <a:ext uri="{FF2B5EF4-FFF2-40B4-BE49-F238E27FC236}">
                <a16:creationId xmlns:a16="http://schemas.microsoft.com/office/drawing/2014/main" id="{63560FED-65FA-41BD-B7FC-D73D66393F98}"/>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558" y="675529"/>
            <a:ext cx="5561771" cy="41935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hlinkClick r:id="rId4" action="ppaction://hlinksldjump"/>
            <a:extLst>
              <a:ext uri="{FF2B5EF4-FFF2-40B4-BE49-F238E27FC236}">
                <a16:creationId xmlns:a16="http://schemas.microsoft.com/office/drawing/2014/main" id="{BC89AA56-8C78-486E-8F13-AF861E250F46}"/>
              </a:ext>
            </a:extLst>
          </p:cNvPr>
          <p:cNvPicPr>
            <a:picLocks noChangeAspect="1"/>
          </p:cNvPicPr>
          <p:nvPr/>
        </p:nvPicPr>
        <p:blipFill>
          <a:blip r:embed="rId5"/>
          <a:stretch>
            <a:fillRect/>
          </a:stretch>
        </p:blipFill>
        <p:spPr>
          <a:xfrm>
            <a:off x="7924799" y="5352802"/>
            <a:ext cx="3220279" cy="1390053"/>
          </a:xfrm>
          <a:prstGeom prst="rect">
            <a:avLst/>
          </a:prstGeom>
        </p:spPr>
      </p:pic>
    </p:spTree>
    <p:extLst>
      <p:ext uri="{BB962C8B-B14F-4D97-AF65-F5344CB8AC3E}">
        <p14:creationId xmlns:p14="http://schemas.microsoft.com/office/powerpoint/2010/main" val="12105327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6" name="applause.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749</Words>
  <Application>Microsoft Office PowerPoint</Application>
  <PresentationFormat>Widescreen</PresentationFormat>
  <Paragraphs>244</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Aharoni</vt:lpstr>
      <vt:lpstr>Arial</vt:lpstr>
      <vt:lpstr>Calibri</vt:lpstr>
      <vt:lpstr>Calibri Light</vt:lpstr>
      <vt:lpstr>Office Theme</vt:lpstr>
      <vt:lpstr> One Duck Stuck by Phyllis Root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dc:title>
  <dc:creator>Sally Vonier</dc:creator>
  <cp:lastModifiedBy>Kelly Fannin</cp:lastModifiedBy>
  <cp:revision>218</cp:revision>
  <dcterms:created xsi:type="dcterms:W3CDTF">2015-09-30T01:17:18Z</dcterms:created>
  <dcterms:modified xsi:type="dcterms:W3CDTF">2020-04-19T19:38:31Z</dcterms:modified>
</cp:coreProperties>
</file>