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90" r:id="rId3"/>
    <p:sldId id="371" r:id="rId4"/>
    <p:sldId id="372" r:id="rId5"/>
    <p:sldId id="292" r:id="rId6"/>
    <p:sldId id="373" r:id="rId7"/>
    <p:sldId id="393" r:id="rId8"/>
    <p:sldId id="343" r:id="rId9"/>
    <p:sldId id="374" r:id="rId10"/>
    <p:sldId id="394" r:id="rId11"/>
    <p:sldId id="348" r:id="rId12"/>
    <p:sldId id="375" r:id="rId13"/>
    <p:sldId id="395" r:id="rId14"/>
    <p:sldId id="357" r:id="rId15"/>
    <p:sldId id="376" r:id="rId16"/>
    <p:sldId id="396" r:id="rId17"/>
    <p:sldId id="336" r:id="rId18"/>
    <p:sldId id="377" r:id="rId19"/>
    <p:sldId id="397" r:id="rId20"/>
    <p:sldId id="362" r:id="rId21"/>
    <p:sldId id="378" r:id="rId22"/>
    <p:sldId id="398" r:id="rId23"/>
    <p:sldId id="363" r:id="rId24"/>
    <p:sldId id="379" r:id="rId25"/>
    <p:sldId id="399" r:id="rId26"/>
    <p:sldId id="334" r:id="rId27"/>
    <p:sldId id="380" r:id="rId28"/>
    <p:sldId id="400" r:id="rId29"/>
    <p:sldId id="344" r:id="rId30"/>
    <p:sldId id="381" r:id="rId31"/>
    <p:sldId id="401" r:id="rId32"/>
    <p:sldId id="368" r:id="rId33"/>
    <p:sldId id="382" r:id="rId34"/>
    <p:sldId id="402" r:id="rId35"/>
    <p:sldId id="296" r:id="rId36"/>
    <p:sldId id="383" r:id="rId37"/>
    <p:sldId id="403" r:id="rId38"/>
    <p:sldId id="340" r:id="rId39"/>
    <p:sldId id="384" r:id="rId40"/>
    <p:sldId id="404" r:id="rId41"/>
    <p:sldId id="351" r:id="rId42"/>
    <p:sldId id="385" r:id="rId43"/>
    <p:sldId id="405" r:id="rId44"/>
    <p:sldId id="360" r:id="rId45"/>
    <p:sldId id="386" r:id="rId46"/>
    <p:sldId id="406" r:id="rId47"/>
    <p:sldId id="367" r:id="rId48"/>
    <p:sldId id="387" r:id="rId49"/>
    <p:sldId id="407" r:id="rId50"/>
    <p:sldId id="365" r:id="rId51"/>
    <p:sldId id="388" r:id="rId52"/>
    <p:sldId id="408" r:id="rId53"/>
    <p:sldId id="298" r:id="rId54"/>
    <p:sldId id="389" r:id="rId55"/>
    <p:sldId id="359" r:id="rId56"/>
    <p:sldId id="346" r:id="rId57"/>
    <p:sldId id="390" r:id="rId58"/>
    <p:sldId id="369" r:id="rId59"/>
    <p:sldId id="391" r:id="rId60"/>
    <p:sldId id="366" r:id="rId61"/>
    <p:sldId id="392" r:id="rId62"/>
    <p:sldId id="331" r:id="rId63"/>
    <p:sldId id="370" r:id="rId64"/>
    <p:sldId id="332" r:id="rId65"/>
    <p:sldId id="308" r:id="rId66"/>
    <p:sldId id="347"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63" autoAdjust="0"/>
    <p:restoredTop sz="94660"/>
  </p:normalViewPr>
  <p:slideViewPr>
    <p:cSldViewPr snapToGrid="0">
      <p:cViewPr varScale="1">
        <p:scale>
          <a:sx n="53" d="100"/>
          <a:sy n="53" d="100"/>
        </p:scale>
        <p:origin x="38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2B82F9D-80A5-48CE-9455-883C57BE3AD2}"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56AE5-87BA-4820-96ED-82161F3BE935}" type="slidenum">
              <a:rPr lang="en-US" smtClean="0"/>
              <a:t>‹#›</a:t>
            </a:fld>
            <a:endParaRPr lang="en-US"/>
          </a:p>
        </p:txBody>
      </p:sp>
    </p:spTree>
    <p:extLst>
      <p:ext uri="{BB962C8B-B14F-4D97-AF65-F5344CB8AC3E}">
        <p14:creationId xmlns:p14="http://schemas.microsoft.com/office/powerpoint/2010/main" val="2541830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82F9D-80A5-48CE-9455-883C57BE3AD2}"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56AE5-87BA-4820-96ED-82161F3BE935}" type="slidenum">
              <a:rPr lang="en-US" smtClean="0"/>
              <a:t>‹#›</a:t>
            </a:fld>
            <a:endParaRPr lang="en-US"/>
          </a:p>
        </p:txBody>
      </p:sp>
    </p:spTree>
    <p:extLst>
      <p:ext uri="{BB962C8B-B14F-4D97-AF65-F5344CB8AC3E}">
        <p14:creationId xmlns:p14="http://schemas.microsoft.com/office/powerpoint/2010/main" val="493837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82F9D-80A5-48CE-9455-883C57BE3AD2}"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56AE5-87BA-4820-96ED-82161F3BE935}" type="slidenum">
              <a:rPr lang="en-US" smtClean="0"/>
              <a:t>‹#›</a:t>
            </a:fld>
            <a:endParaRPr lang="en-US"/>
          </a:p>
        </p:txBody>
      </p:sp>
    </p:spTree>
    <p:extLst>
      <p:ext uri="{BB962C8B-B14F-4D97-AF65-F5344CB8AC3E}">
        <p14:creationId xmlns:p14="http://schemas.microsoft.com/office/powerpoint/2010/main" val="113469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82F9D-80A5-48CE-9455-883C57BE3AD2}"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56AE5-87BA-4820-96ED-82161F3BE935}" type="slidenum">
              <a:rPr lang="en-US" smtClean="0"/>
              <a:t>‹#›</a:t>
            </a:fld>
            <a:endParaRPr lang="en-US"/>
          </a:p>
        </p:txBody>
      </p:sp>
    </p:spTree>
    <p:extLst>
      <p:ext uri="{BB962C8B-B14F-4D97-AF65-F5344CB8AC3E}">
        <p14:creationId xmlns:p14="http://schemas.microsoft.com/office/powerpoint/2010/main" val="460974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B82F9D-80A5-48CE-9455-883C57BE3AD2}"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56AE5-87BA-4820-96ED-82161F3BE935}" type="slidenum">
              <a:rPr lang="en-US" smtClean="0"/>
              <a:t>‹#›</a:t>
            </a:fld>
            <a:endParaRPr lang="en-US"/>
          </a:p>
        </p:txBody>
      </p:sp>
    </p:spTree>
    <p:extLst>
      <p:ext uri="{BB962C8B-B14F-4D97-AF65-F5344CB8AC3E}">
        <p14:creationId xmlns:p14="http://schemas.microsoft.com/office/powerpoint/2010/main" val="2108149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B82F9D-80A5-48CE-9455-883C57BE3AD2}" type="datetimeFigureOut">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56AE5-87BA-4820-96ED-82161F3BE935}" type="slidenum">
              <a:rPr lang="en-US" smtClean="0"/>
              <a:t>‹#›</a:t>
            </a:fld>
            <a:endParaRPr lang="en-US"/>
          </a:p>
        </p:txBody>
      </p:sp>
    </p:spTree>
    <p:extLst>
      <p:ext uri="{BB962C8B-B14F-4D97-AF65-F5344CB8AC3E}">
        <p14:creationId xmlns:p14="http://schemas.microsoft.com/office/powerpoint/2010/main" val="276586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B82F9D-80A5-48CE-9455-883C57BE3AD2}" type="datetimeFigureOut">
              <a:rPr lang="en-US" smtClean="0"/>
              <a:t>4/19/2020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756AE5-87BA-4820-96ED-82161F3BE935}" type="slidenum">
              <a:rPr lang="en-US" smtClean="0"/>
              <a:t>‹#›</a:t>
            </a:fld>
            <a:endParaRPr lang="en-US"/>
          </a:p>
        </p:txBody>
      </p:sp>
    </p:spTree>
    <p:extLst>
      <p:ext uri="{BB962C8B-B14F-4D97-AF65-F5344CB8AC3E}">
        <p14:creationId xmlns:p14="http://schemas.microsoft.com/office/powerpoint/2010/main" val="2336782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B82F9D-80A5-48CE-9455-883C57BE3AD2}" type="datetimeFigureOut">
              <a:rPr lang="en-US" smtClean="0"/>
              <a:t>4/19/2020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756AE5-87BA-4820-96ED-82161F3BE935}" type="slidenum">
              <a:rPr lang="en-US" smtClean="0"/>
              <a:t>‹#›</a:t>
            </a:fld>
            <a:endParaRPr lang="en-US"/>
          </a:p>
        </p:txBody>
      </p:sp>
    </p:spTree>
    <p:extLst>
      <p:ext uri="{BB962C8B-B14F-4D97-AF65-F5344CB8AC3E}">
        <p14:creationId xmlns:p14="http://schemas.microsoft.com/office/powerpoint/2010/main" val="3255660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B82F9D-80A5-48CE-9455-883C57BE3AD2}" type="datetimeFigureOut">
              <a:rPr lang="en-US" smtClean="0"/>
              <a:t>4/19/2020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756AE5-87BA-4820-96ED-82161F3BE935}" type="slidenum">
              <a:rPr lang="en-US" smtClean="0"/>
              <a:t>‹#›</a:t>
            </a:fld>
            <a:endParaRPr lang="en-US"/>
          </a:p>
        </p:txBody>
      </p:sp>
    </p:spTree>
    <p:extLst>
      <p:ext uri="{BB962C8B-B14F-4D97-AF65-F5344CB8AC3E}">
        <p14:creationId xmlns:p14="http://schemas.microsoft.com/office/powerpoint/2010/main" val="1423755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B82F9D-80A5-48CE-9455-883C57BE3AD2}" type="datetimeFigureOut">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56AE5-87BA-4820-96ED-82161F3BE935}" type="slidenum">
              <a:rPr lang="en-US" smtClean="0"/>
              <a:t>‹#›</a:t>
            </a:fld>
            <a:endParaRPr lang="en-US"/>
          </a:p>
        </p:txBody>
      </p:sp>
    </p:spTree>
    <p:extLst>
      <p:ext uri="{BB962C8B-B14F-4D97-AF65-F5344CB8AC3E}">
        <p14:creationId xmlns:p14="http://schemas.microsoft.com/office/powerpoint/2010/main" val="51703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B82F9D-80A5-48CE-9455-883C57BE3AD2}" type="datetimeFigureOut">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56AE5-87BA-4820-96ED-82161F3BE935}" type="slidenum">
              <a:rPr lang="en-US" smtClean="0"/>
              <a:t>‹#›</a:t>
            </a:fld>
            <a:endParaRPr lang="en-US"/>
          </a:p>
        </p:txBody>
      </p:sp>
    </p:spTree>
    <p:extLst>
      <p:ext uri="{BB962C8B-B14F-4D97-AF65-F5344CB8AC3E}">
        <p14:creationId xmlns:p14="http://schemas.microsoft.com/office/powerpoint/2010/main" val="926057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B82F9D-80A5-48CE-9455-883C57BE3AD2}" type="datetimeFigureOut">
              <a:rPr lang="en-US" smtClean="0"/>
              <a:t>4/19/2020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756AE5-87BA-4820-96ED-82161F3BE935}" type="slidenum">
              <a:rPr lang="en-US" smtClean="0"/>
              <a:t>‹#›</a:t>
            </a:fld>
            <a:endParaRPr lang="en-US"/>
          </a:p>
        </p:txBody>
      </p:sp>
    </p:spTree>
    <p:extLst>
      <p:ext uri="{BB962C8B-B14F-4D97-AF65-F5344CB8AC3E}">
        <p14:creationId xmlns:p14="http://schemas.microsoft.com/office/powerpoint/2010/main" val="2582573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4.png"/><Relationship Id="rId4" Type="http://schemas.openxmlformats.org/officeDocument/2006/relationships/slide" Target="slide8.xm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slide" Target="slide13.xml"/><Relationship Id="rId10" Type="http://schemas.openxmlformats.org/officeDocument/2006/relationships/slide" Target="slide12.xml"/><Relationship Id="rId4" Type="http://schemas.openxmlformats.org/officeDocument/2006/relationships/image" Target="../media/image32.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4.png"/><Relationship Id="rId4" Type="http://schemas.openxmlformats.org/officeDocument/2006/relationships/slide" Target="slide11.xml"/></Relationships>
</file>

<file path=ppt/slides/_rels/slide14.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image" Target="../media/image28.png"/><Relationship Id="rId3" Type="http://schemas.openxmlformats.org/officeDocument/2006/relationships/image" Target="../media/image39.png"/><Relationship Id="rId7" Type="http://schemas.openxmlformats.org/officeDocument/2006/relationships/image" Target="../media/image41.png"/><Relationship Id="rId12" Type="http://schemas.openxmlformats.org/officeDocument/2006/relationships/image" Target="../media/image44.png"/><Relationship Id="rId2" Type="http://schemas.openxmlformats.org/officeDocument/2006/relationships/image" Target="../media/image38.png"/><Relationship Id="rId16"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image" Target="../media/image9.jpg"/><Relationship Id="rId5" Type="http://schemas.openxmlformats.org/officeDocument/2006/relationships/image" Target="../media/image7.png"/><Relationship Id="rId15" Type="http://schemas.openxmlformats.org/officeDocument/2006/relationships/image" Target="../media/image46.jpeg"/><Relationship Id="rId10" Type="http://schemas.openxmlformats.org/officeDocument/2006/relationships/image" Target="../media/image43.png"/><Relationship Id="rId4" Type="http://schemas.openxmlformats.org/officeDocument/2006/relationships/image" Target="../media/image40.png"/><Relationship Id="rId9" Type="http://schemas.openxmlformats.org/officeDocument/2006/relationships/image" Target="../media/image42.png"/><Relationship Id="rId1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4.png"/><Relationship Id="rId4" Type="http://schemas.openxmlformats.org/officeDocument/2006/relationships/slide" Target="slide14.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slide" Target="slide18.xml"/><Relationship Id="rId9"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slide" Target="slide20.xml"/></Relationships>
</file>

<file path=ppt/slides/_rels/slide1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4.png"/><Relationship Id="rId4" Type="http://schemas.openxmlformats.org/officeDocument/2006/relationships/slide" Target="slide17.xml"/></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9.jpg"/><Relationship Id="rId5" Type="http://schemas.openxmlformats.org/officeDocument/2006/relationships/image" Target="../media/image5.png"/><Relationship Id="rId10" Type="http://schemas.openxmlformats.org/officeDocument/2006/relationships/slide" Target="slide3.xml"/><Relationship Id="rId4" Type="http://schemas.openxmlformats.org/officeDocument/2006/relationships/image" Target="../media/image4.pn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40.png"/><Relationship Id="rId7" Type="http://schemas.openxmlformats.org/officeDocument/2006/relationships/image" Target="../media/image52.png"/><Relationship Id="rId12" Type="http://schemas.openxmlformats.org/officeDocument/2006/relationships/image" Target="../media/image55.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54.png"/><Relationship Id="rId5" Type="http://schemas.openxmlformats.org/officeDocument/2006/relationships/slide" Target="slide22.xml"/><Relationship Id="rId10" Type="http://schemas.openxmlformats.org/officeDocument/2006/relationships/image" Target="../media/image39.png"/><Relationship Id="rId4" Type="http://schemas.openxmlformats.org/officeDocument/2006/relationships/image" Target="../media/image7.png"/><Relationship Id="rId9"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slide" Target="slide23.xml"/></Relationships>
</file>

<file path=ppt/slides/_rels/slide2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4.png"/><Relationship Id="rId4" Type="http://schemas.openxmlformats.org/officeDocument/2006/relationships/slide" Target="slide20.xml"/></Relationships>
</file>

<file path=ppt/slides/_rels/slide23.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7.png"/><Relationship Id="rId3" Type="http://schemas.openxmlformats.org/officeDocument/2006/relationships/image" Target="../media/image3.png"/><Relationship Id="rId7" Type="http://schemas.openxmlformats.org/officeDocument/2006/relationships/slide" Target="slide24.xml"/><Relationship Id="rId12"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28.png"/><Relationship Id="rId5" Type="http://schemas.openxmlformats.org/officeDocument/2006/relationships/image" Target="../media/image56.png"/><Relationship Id="rId10" Type="http://schemas.openxmlformats.org/officeDocument/2006/relationships/slide" Target="slide25.xml"/><Relationship Id="rId4" Type="http://schemas.openxmlformats.org/officeDocument/2006/relationships/image" Target="../media/image6.png"/><Relationship Id="rId9" Type="http://schemas.openxmlformats.org/officeDocument/2006/relationships/image" Target="../media/image27.jpg"/></Relationships>
</file>

<file path=ppt/slides/_rels/slide2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slide" Target="slide27.xml"/></Relationships>
</file>

<file path=ppt/slides/_rels/slide2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4.png"/><Relationship Id="rId4" Type="http://schemas.openxmlformats.org/officeDocument/2006/relationships/slide" Target="slide23.xml"/></Relationships>
</file>

<file path=ppt/slides/_rels/slide26.xml.rels><?xml version="1.0" encoding="UTF-8" standalone="yes"?>
<Relationships xmlns="http://schemas.openxmlformats.org/package/2006/relationships"><Relationship Id="rId8" Type="http://schemas.openxmlformats.org/officeDocument/2006/relationships/image" Target="../media/image60.jpg"/><Relationship Id="rId3" Type="http://schemas.openxmlformats.org/officeDocument/2006/relationships/image" Target="../media/image7.png"/><Relationship Id="rId7" Type="http://schemas.openxmlformats.org/officeDocument/2006/relationships/slide" Target="slide28.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9.jpg"/><Relationship Id="rId11" Type="http://schemas.openxmlformats.org/officeDocument/2006/relationships/image" Target="../media/image62.png"/><Relationship Id="rId5" Type="http://schemas.openxmlformats.org/officeDocument/2006/relationships/slide" Target="slide27.xml"/><Relationship Id="rId10" Type="http://schemas.openxmlformats.org/officeDocument/2006/relationships/image" Target="../media/image10.png"/><Relationship Id="rId4" Type="http://schemas.openxmlformats.org/officeDocument/2006/relationships/image" Target="../media/image58.png"/><Relationship Id="rId9" Type="http://schemas.openxmlformats.org/officeDocument/2006/relationships/image" Target="../media/image61.jpg"/></Relationships>
</file>

<file path=ppt/slides/_rels/slide2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slide" Target="slide29.xml"/></Relationships>
</file>

<file path=ppt/slides/_rels/slide2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4.png"/><Relationship Id="rId4" Type="http://schemas.openxmlformats.org/officeDocument/2006/relationships/slide" Target="slide26.xml"/></Relationships>
</file>

<file path=ppt/slides/_rels/slide2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8.png"/><Relationship Id="rId7" Type="http://schemas.openxmlformats.org/officeDocument/2006/relationships/image" Target="../media/image27.jpg"/><Relationship Id="rId2"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slide" Target="slide31.xml"/><Relationship Id="rId9"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slide" Target="slide5.xml"/></Relationships>
</file>

<file path=ppt/slides/_rels/slide3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slide" Target="slide32.xml"/></Relationships>
</file>

<file path=ppt/slides/_rels/slide3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4.png"/><Relationship Id="rId4" Type="http://schemas.openxmlformats.org/officeDocument/2006/relationships/slide" Target="slide29.xml"/></Relationships>
</file>

<file path=ppt/slides/_rels/slide3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48.png"/><Relationship Id="rId7" Type="http://schemas.openxmlformats.org/officeDocument/2006/relationships/image" Target="../media/image63.png"/><Relationship Id="rId2"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slide" Target="slide33.xml"/><Relationship Id="rId9"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slide" Target="slide35.xml"/></Relationships>
</file>

<file path=ppt/slides/_rels/slide3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4.png"/><Relationship Id="rId4" Type="http://schemas.openxmlformats.org/officeDocument/2006/relationships/slide" Target="slide32.xml"/></Relationships>
</file>

<file path=ppt/slides/_rels/slide3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30.png"/><Relationship Id="rId7" Type="http://schemas.openxmlformats.org/officeDocument/2006/relationships/slide" Target="slide37.xml"/><Relationship Id="rId12" Type="http://schemas.openxmlformats.org/officeDocument/2006/relationships/image" Target="../media/image6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4.jpeg"/><Relationship Id="rId11" Type="http://schemas.openxmlformats.org/officeDocument/2006/relationships/image" Target="../media/image67.png"/><Relationship Id="rId5" Type="http://schemas.openxmlformats.org/officeDocument/2006/relationships/image" Target="../media/image10.png"/><Relationship Id="rId10" Type="http://schemas.openxmlformats.org/officeDocument/2006/relationships/image" Target="../media/image66.png"/><Relationship Id="rId4" Type="http://schemas.openxmlformats.org/officeDocument/2006/relationships/image" Target="../media/image7.png"/><Relationship Id="rId9" Type="http://schemas.openxmlformats.org/officeDocument/2006/relationships/slide" Target="slide36.xml"/></Relationships>
</file>

<file path=ppt/slides/_rels/slide3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slide" Target="slide38.xml"/></Relationships>
</file>

<file path=ppt/slides/_rels/slide3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4.png"/><Relationship Id="rId4" Type="http://schemas.openxmlformats.org/officeDocument/2006/relationships/slide" Target="slide35.xml"/></Relationships>
</file>

<file path=ppt/slides/_rels/slide38.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2.png"/><Relationship Id="rId3" Type="http://schemas.openxmlformats.org/officeDocument/2006/relationships/image" Target="../media/image3.png"/><Relationship Id="rId7" Type="http://schemas.openxmlformats.org/officeDocument/2006/relationships/image" Target="../media/image54.png"/><Relationship Id="rId12" Type="http://schemas.openxmlformats.org/officeDocument/2006/relationships/image" Target="../media/image4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 Target="slide40.xml"/><Relationship Id="rId11" Type="http://schemas.openxmlformats.org/officeDocument/2006/relationships/slide" Target="slide39.xml"/><Relationship Id="rId5" Type="http://schemas.openxmlformats.org/officeDocument/2006/relationships/image" Target="../media/image26.png"/><Relationship Id="rId10" Type="http://schemas.openxmlformats.org/officeDocument/2006/relationships/image" Target="../media/image71.png"/><Relationship Id="rId4" Type="http://schemas.openxmlformats.org/officeDocument/2006/relationships/image" Target="../media/image6.png"/><Relationship Id="rId9" Type="http://schemas.openxmlformats.org/officeDocument/2006/relationships/image" Target="../media/image70.jpeg"/><Relationship Id="rId14" Type="http://schemas.openxmlformats.org/officeDocument/2006/relationships/image" Target="../media/image9.jpg"/></Relationships>
</file>

<file path=ppt/slides/_rels/slide3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slide" Target="slide41.xml"/></Relationships>
</file>

<file path=ppt/slides/_rels/slide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4.png"/><Relationship Id="rId4" Type="http://schemas.openxmlformats.org/officeDocument/2006/relationships/slide" Target="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4.png"/><Relationship Id="rId4" Type="http://schemas.openxmlformats.org/officeDocument/2006/relationships/slide" Target="slide38.xml"/></Relationships>
</file>

<file path=ppt/slides/_rels/slide41.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7.png"/><Relationship Id="rId7" Type="http://schemas.openxmlformats.org/officeDocument/2006/relationships/slide" Target="slide43.xml"/><Relationship Id="rId12" Type="http://schemas.openxmlformats.org/officeDocument/2006/relationships/image" Target="../media/image55.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44.png"/><Relationship Id="rId5" Type="http://schemas.openxmlformats.org/officeDocument/2006/relationships/slide" Target="slide42.xml"/><Relationship Id="rId10" Type="http://schemas.openxmlformats.org/officeDocument/2006/relationships/image" Target="../media/image64.jpeg"/><Relationship Id="rId4" Type="http://schemas.openxmlformats.org/officeDocument/2006/relationships/image" Target="../media/image73.png"/><Relationship Id="rId9" Type="http://schemas.openxmlformats.org/officeDocument/2006/relationships/image" Target="../media/image75.jpeg"/></Relationships>
</file>

<file path=ppt/slides/_rels/slide4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slide" Target="slide44.xml"/></Relationships>
</file>

<file path=ppt/slides/_rels/slide4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4.png"/><Relationship Id="rId4" Type="http://schemas.openxmlformats.org/officeDocument/2006/relationships/slide" Target="slide41.xml"/></Relationships>
</file>

<file path=ppt/slides/_rels/slide44.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30.png"/><Relationship Id="rId3" Type="http://schemas.openxmlformats.org/officeDocument/2006/relationships/image" Target="../media/image7.png"/><Relationship Id="rId7" Type="http://schemas.openxmlformats.org/officeDocument/2006/relationships/image" Target="../media/image77.png"/><Relationship Id="rId12" Type="http://schemas.openxmlformats.org/officeDocument/2006/relationships/image" Target="../media/image9.jp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slide" Target="slide45.xml"/><Relationship Id="rId11" Type="http://schemas.openxmlformats.org/officeDocument/2006/relationships/image" Target="../media/image24.jpeg"/><Relationship Id="rId5" Type="http://schemas.openxmlformats.org/officeDocument/2006/relationships/image" Target="../media/image76.png"/><Relationship Id="rId15" Type="http://schemas.openxmlformats.org/officeDocument/2006/relationships/image" Target="../media/image74.png"/><Relationship Id="rId10" Type="http://schemas.openxmlformats.org/officeDocument/2006/relationships/image" Target="../media/image80.png"/><Relationship Id="rId4" Type="http://schemas.openxmlformats.org/officeDocument/2006/relationships/slide" Target="slide46.xml"/><Relationship Id="rId9" Type="http://schemas.openxmlformats.org/officeDocument/2006/relationships/image" Target="../media/image79.png"/><Relationship Id="rId14" Type="http://schemas.openxmlformats.org/officeDocument/2006/relationships/image" Target="../media/image81.png"/></Relationships>
</file>

<file path=ppt/slides/_rels/slide4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slide" Target="slide47.xml"/></Relationships>
</file>

<file path=ppt/slides/_rels/slide4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4.png"/><Relationship Id="rId4" Type="http://schemas.openxmlformats.org/officeDocument/2006/relationships/slide" Target="slide44.xml"/></Relationships>
</file>

<file path=ppt/slides/_rels/slide47.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86.png"/><Relationship Id="rId3" Type="http://schemas.openxmlformats.org/officeDocument/2006/relationships/image" Target="../media/image26.png"/><Relationship Id="rId7" Type="http://schemas.openxmlformats.org/officeDocument/2006/relationships/slide" Target="slide49.xml"/><Relationship Id="rId12" Type="http://schemas.openxmlformats.org/officeDocument/2006/relationships/image" Target="../media/image85.jpg"/><Relationship Id="rId2" Type="http://schemas.openxmlformats.org/officeDocument/2006/relationships/image" Target="../media/image4.png"/><Relationship Id="rId16"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83.png"/><Relationship Id="rId11" Type="http://schemas.openxmlformats.org/officeDocument/2006/relationships/image" Target="../media/image84.jpg"/><Relationship Id="rId5" Type="http://schemas.openxmlformats.org/officeDocument/2006/relationships/image" Target="../media/image2.png"/><Relationship Id="rId15" Type="http://schemas.openxmlformats.org/officeDocument/2006/relationships/slide" Target="slide50.xml"/><Relationship Id="rId10" Type="http://schemas.openxmlformats.org/officeDocument/2006/relationships/slide" Target="slide48.xml"/><Relationship Id="rId4" Type="http://schemas.openxmlformats.org/officeDocument/2006/relationships/image" Target="../media/image82.png"/><Relationship Id="rId9" Type="http://schemas.openxmlformats.org/officeDocument/2006/relationships/image" Target="../media/image27.jpg"/><Relationship Id="rId14" Type="http://schemas.openxmlformats.org/officeDocument/2006/relationships/image" Target="../media/image87.png"/></Relationships>
</file>

<file path=ppt/slides/_rels/slide4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slide" Target="slide47.xml"/></Relationships>
</file>

<file path=ppt/slides/_rels/slide4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4.png"/><Relationship Id="rId4" Type="http://schemas.openxmlformats.org/officeDocument/2006/relationships/slide" Target="slide47.xml"/></Relationships>
</file>

<file path=ppt/slides/_rels/slide5.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6.xml"/><Relationship Id="rId3" Type="http://schemas.openxmlformats.org/officeDocument/2006/relationships/image" Target="../media/image15.png"/><Relationship Id="rId7" Type="http://schemas.openxmlformats.org/officeDocument/2006/relationships/image" Target="../media/image5.png"/><Relationship Id="rId12"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9.png"/><Relationship Id="rId5" Type="http://schemas.openxmlformats.org/officeDocument/2006/relationships/image" Target="../media/image17.png"/><Relationship Id="rId15" Type="http://schemas.openxmlformats.org/officeDocument/2006/relationships/image" Target="../media/image22.jpg"/><Relationship Id="rId10" Type="http://schemas.openxmlformats.org/officeDocument/2006/relationships/image" Target="../media/image7.png"/><Relationship Id="rId4" Type="http://schemas.openxmlformats.org/officeDocument/2006/relationships/image" Target="../media/image16.png"/><Relationship Id="rId9" Type="http://schemas.openxmlformats.org/officeDocument/2006/relationships/image" Target="../media/image18.png"/><Relationship Id="rId14" Type="http://schemas.openxmlformats.org/officeDocument/2006/relationships/image" Target="../media/image21.jpg"/></Relationships>
</file>

<file path=ppt/slides/_rels/slide50.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93.png"/><Relationship Id="rId3" Type="http://schemas.openxmlformats.org/officeDocument/2006/relationships/image" Target="../media/image7.png"/><Relationship Id="rId7" Type="http://schemas.openxmlformats.org/officeDocument/2006/relationships/image" Target="../media/image89.png"/><Relationship Id="rId12" Type="http://schemas.openxmlformats.org/officeDocument/2006/relationships/image" Target="../media/image92.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slide" Target="slide52.xml"/><Relationship Id="rId11" Type="http://schemas.openxmlformats.org/officeDocument/2006/relationships/image" Target="../media/image91.png"/><Relationship Id="rId5" Type="http://schemas.openxmlformats.org/officeDocument/2006/relationships/image" Target="../media/image35.png"/><Relationship Id="rId10" Type="http://schemas.openxmlformats.org/officeDocument/2006/relationships/image" Target="../media/image90.png"/><Relationship Id="rId4" Type="http://schemas.openxmlformats.org/officeDocument/2006/relationships/image" Target="../media/image88.png"/><Relationship Id="rId9" Type="http://schemas.openxmlformats.org/officeDocument/2006/relationships/slide" Target="slide51.xml"/></Relationships>
</file>

<file path=ppt/slides/_rels/slide5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slide" Target="slide53.xml"/></Relationships>
</file>

<file path=ppt/slides/_rels/slide5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4.png"/><Relationship Id="rId4" Type="http://schemas.openxmlformats.org/officeDocument/2006/relationships/slide" Target="slide50.xml"/></Relationships>
</file>

<file path=ppt/slides/_rels/slide5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slide" Target="slide55.xml"/><Relationship Id="rId3" Type="http://schemas.openxmlformats.org/officeDocument/2006/relationships/image" Target="../media/image95.png"/><Relationship Id="rId7" Type="http://schemas.openxmlformats.org/officeDocument/2006/relationships/image" Target="../media/image35.png"/><Relationship Id="rId12" Type="http://schemas.openxmlformats.org/officeDocument/2006/relationships/image" Target="../media/image55.png"/><Relationship Id="rId2"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96.png"/><Relationship Id="rId11" Type="http://schemas.openxmlformats.org/officeDocument/2006/relationships/image" Target="../media/image33.png"/><Relationship Id="rId5" Type="http://schemas.openxmlformats.org/officeDocument/2006/relationships/image" Target="../media/image36.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slide" Target="slide54.xml"/><Relationship Id="rId14" Type="http://schemas.openxmlformats.org/officeDocument/2006/relationships/image" Target="../media/image12.png"/></Relationships>
</file>

<file path=ppt/slides/_rels/slide5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slide" Target="slide53.xml"/></Relationships>
</file>

<file path=ppt/slides/_rels/slide5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4.jpeg"/><Relationship Id="rId4" Type="http://schemas.openxmlformats.org/officeDocument/2006/relationships/image" Target="../media/image95.png"/></Relationships>
</file>

<file path=ppt/slides/_rels/slide56.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slide" Target="slide57.xml"/><Relationship Id="rId7" Type="http://schemas.openxmlformats.org/officeDocument/2006/relationships/image" Target="../media/image9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10" Type="http://schemas.openxmlformats.org/officeDocument/2006/relationships/image" Target="../media/image12.png"/><Relationship Id="rId4" Type="http://schemas.openxmlformats.org/officeDocument/2006/relationships/image" Target="../media/image98.png"/><Relationship Id="rId9" Type="http://schemas.openxmlformats.org/officeDocument/2006/relationships/slide" Target="slide58.xml"/></Relationships>
</file>

<file path=ppt/slides/_rels/slide5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slide" Target="slide56.xml"/></Relationships>
</file>

<file path=ppt/slides/_rels/slide58.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95.png"/><Relationship Id="rId3" Type="http://schemas.openxmlformats.org/officeDocument/2006/relationships/image" Target="../media/image7.png"/><Relationship Id="rId7" Type="http://schemas.openxmlformats.org/officeDocument/2006/relationships/image" Target="../media/image103.png"/><Relationship Id="rId12"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102.jpg"/><Relationship Id="rId11" Type="http://schemas.openxmlformats.org/officeDocument/2006/relationships/image" Target="../media/image88.png"/><Relationship Id="rId5" Type="http://schemas.openxmlformats.org/officeDocument/2006/relationships/image" Target="../media/image101.png"/><Relationship Id="rId15" Type="http://schemas.openxmlformats.org/officeDocument/2006/relationships/image" Target="../media/image12.png"/><Relationship Id="rId10" Type="http://schemas.openxmlformats.org/officeDocument/2006/relationships/image" Target="../media/image106.jpg"/><Relationship Id="rId4" Type="http://schemas.openxmlformats.org/officeDocument/2006/relationships/slide" Target="slide59.xml"/><Relationship Id="rId9" Type="http://schemas.openxmlformats.org/officeDocument/2006/relationships/image" Target="../media/image105.png"/><Relationship Id="rId14" Type="http://schemas.openxmlformats.org/officeDocument/2006/relationships/slide" Target="slide60.xml"/></Relationships>
</file>

<file path=ppt/slides/_rels/slide59.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07.gif"/><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slide" Target="slide8.xml"/></Relationships>
</file>

<file path=ppt/slides/_rels/slide60.xml.rels><?xml version="1.0" encoding="UTF-8" standalone="yes"?>
<Relationships xmlns="http://schemas.openxmlformats.org/package/2006/relationships"><Relationship Id="rId8" Type="http://schemas.openxmlformats.org/officeDocument/2006/relationships/slide" Target="slide61.xml"/><Relationship Id="rId3" Type="http://schemas.openxmlformats.org/officeDocument/2006/relationships/image" Target="../media/image7.png"/><Relationship Id="rId7" Type="http://schemas.openxmlformats.org/officeDocument/2006/relationships/image" Target="../media/image95.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110.jpg"/><Relationship Id="rId5" Type="http://schemas.openxmlformats.org/officeDocument/2006/relationships/image" Target="../media/image16.png"/><Relationship Id="rId10" Type="http://schemas.openxmlformats.org/officeDocument/2006/relationships/image" Target="../media/image109.jpg"/><Relationship Id="rId4" Type="http://schemas.openxmlformats.org/officeDocument/2006/relationships/image" Target="../media/image33.png"/><Relationship Id="rId9" Type="http://schemas.openxmlformats.org/officeDocument/2006/relationships/image" Target="../media/image108.jpg"/></Relationships>
</file>

<file path=ppt/slides/_rels/slide61.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11.gif"/><Relationship Id="rId4" Type="http://schemas.openxmlformats.org/officeDocument/2006/relationships/image" Target="../media/image12.png"/></Relationships>
</file>

<file path=ppt/slides/_rels/slide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4.png"/><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9.png"/><Relationship Id="rId3" Type="http://schemas.openxmlformats.org/officeDocument/2006/relationships/image" Target="../media/image3.png"/><Relationship Id="rId7" Type="http://schemas.openxmlformats.org/officeDocument/2006/relationships/image" Target="../media/image25.png"/><Relationship Id="rId12"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slide" Target="slide9.xml"/><Relationship Id="rId5" Type="http://schemas.openxmlformats.org/officeDocument/2006/relationships/image" Target="../media/image23.png"/><Relationship Id="rId10" Type="http://schemas.openxmlformats.org/officeDocument/2006/relationships/image" Target="../media/image27.jpg"/><Relationship Id="rId4" Type="http://schemas.openxmlformats.org/officeDocument/2006/relationships/image" Target="../media/image6.png"/><Relationship Id="rId9" Type="http://schemas.openxmlformats.org/officeDocument/2006/relationships/slide" Target="slide10.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6532" y="874666"/>
            <a:ext cx="9144000" cy="1285631"/>
          </a:xfrm>
        </p:spPr>
        <p:txBody>
          <a:bodyPr>
            <a:noAutofit/>
          </a:bodyPr>
          <a:lstStyle/>
          <a:p>
            <a:r>
              <a:rPr lang="en-US" sz="6600" b="1" u="sng" dirty="0"/>
              <a:t>Jump Frog Jump</a:t>
            </a:r>
            <a:br>
              <a:rPr lang="en-US" b="1" u="sng" dirty="0"/>
            </a:br>
            <a:r>
              <a:rPr lang="en-US" sz="3600" b="1" dirty="0"/>
              <a:t>by Robert Kalan</a:t>
            </a:r>
            <a:endParaRPr lang="en-US" sz="2000" b="1" dirty="0"/>
          </a:p>
        </p:txBody>
      </p:sp>
      <p:sp>
        <p:nvSpPr>
          <p:cNvPr id="3" name="Rectangle 2"/>
          <p:cNvSpPr/>
          <p:nvPr/>
        </p:nvSpPr>
        <p:spPr>
          <a:xfrm>
            <a:off x="2873120" y="4775537"/>
            <a:ext cx="6050824" cy="1015663"/>
          </a:xfrm>
          <a:prstGeom prst="rect">
            <a:avLst/>
          </a:prstGeom>
        </p:spPr>
        <p:txBody>
          <a:bodyPr wrap="none">
            <a:spAutoFit/>
          </a:bodyPr>
          <a:lstStyle/>
          <a:p>
            <a:r>
              <a:rPr lang="en-US" sz="6000" b="1" dirty="0">
                <a:solidFill>
                  <a:prstClr val="black"/>
                </a:solidFill>
                <a:latin typeface="Calibri Light" panose="020F0302020204030204"/>
                <a:ea typeface="+mj-ea"/>
                <a:cs typeface="+mj-cs"/>
              </a:rPr>
              <a:t>Essential Questions</a:t>
            </a:r>
            <a:endParaRPr lang="en-US" dirty="0"/>
          </a:p>
        </p:txBody>
      </p:sp>
      <p:pic>
        <p:nvPicPr>
          <p:cNvPr id="5" name="Picture 4"/>
          <p:cNvPicPr>
            <a:picLocks noChangeAspect="1"/>
          </p:cNvPicPr>
          <p:nvPr/>
        </p:nvPicPr>
        <p:blipFill>
          <a:blip r:embed="rId2"/>
          <a:stretch>
            <a:fillRect/>
          </a:stretch>
        </p:blipFill>
        <p:spPr>
          <a:xfrm>
            <a:off x="4360244" y="2299037"/>
            <a:ext cx="3076575" cy="2476500"/>
          </a:xfrm>
          <a:prstGeom prst="rect">
            <a:avLst/>
          </a:prstGeom>
        </p:spPr>
      </p:pic>
    </p:spTree>
    <p:extLst>
      <p:ext uri="{BB962C8B-B14F-4D97-AF65-F5344CB8AC3E}">
        <p14:creationId xmlns:p14="http://schemas.microsoft.com/office/powerpoint/2010/main" val="29994962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54D8F-60F2-4F25-ADEB-6F63A2B0B989}"/>
              </a:ext>
            </a:extLst>
          </p:cNvPr>
          <p:cNvSpPr>
            <a:spLocks noGrp="1"/>
          </p:cNvSpPr>
          <p:nvPr>
            <p:ph type="title"/>
          </p:nvPr>
        </p:nvSpPr>
        <p:spPr/>
        <p:txBody>
          <a:bodyPr/>
          <a:lstStyle/>
          <a:p>
            <a:endParaRPr lang="en-US"/>
          </a:p>
        </p:txBody>
      </p:sp>
      <p:pic>
        <p:nvPicPr>
          <p:cNvPr id="2050" name="Picture 2" descr="Image result for no frog gif">
            <a:extLst>
              <a:ext uri="{FF2B5EF4-FFF2-40B4-BE49-F238E27FC236}">
                <a16:creationId xmlns:a16="http://schemas.microsoft.com/office/drawing/2014/main" id="{A56808D8-CF4D-4F91-84C4-BC9DC7B3B65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61336" y="365125"/>
            <a:ext cx="6904932" cy="3880572"/>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74CCEC56-B236-41C3-81CE-413036F293B8}"/>
              </a:ext>
            </a:extLst>
          </p:cNvPr>
          <p:cNvPicPr>
            <a:picLocks noGrp="1" noChangeAspect="1"/>
          </p:cNvPicPr>
          <p:nvPr>
            <p:ph idx="1"/>
          </p:nvPr>
        </p:nvPicPr>
        <p:blipFill>
          <a:blip r:embed="rId5"/>
          <a:stretch>
            <a:fillRect/>
          </a:stretch>
        </p:blipFill>
        <p:spPr>
          <a:xfrm>
            <a:off x="838200" y="5042620"/>
            <a:ext cx="3484418" cy="1450255"/>
          </a:xfrm>
          <a:prstGeom prst="rect">
            <a:avLst/>
          </a:prstGeom>
        </p:spPr>
      </p:pic>
    </p:spTree>
    <p:extLst>
      <p:ext uri="{BB962C8B-B14F-4D97-AF65-F5344CB8AC3E}">
        <p14:creationId xmlns:p14="http://schemas.microsoft.com/office/powerpoint/2010/main" val="244645611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suction.wav"/>
          </p:stSnd>
        </p:sndAc>
      </p:transition>
    </mc:Choice>
    <mc:Fallback xmlns="">
      <p:transition spd="slow">
        <p:sndAc>
          <p:stSnd>
            <p:snd r:embed="rId6" name="suction.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800688" y="1058013"/>
            <a:ext cx="4836709" cy="707886"/>
          </a:xfrm>
          <a:prstGeom prst="rect">
            <a:avLst/>
          </a:prstGeom>
        </p:spPr>
        <p:txBody>
          <a:bodyPr wrap="none">
            <a:spAutoFit/>
          </a:bodyPr>
          <a:lstStyle/>
          <a:p>
            <a:r>
              <a:rPr lang="en-US" sz="4000" dirty="0"/>
              <a:t>How does frog move?</a:t>
            </a:r>
          </a:p>
        </p:txBody>
      </p:sp>
      <p:cxnSp>
        <p:nvCxnSpPr>
          <p:cNvPr id="15" name="Straight Connector 14"/>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
          <a:stretch>
            <a:fillRect/>
          </a:stretch>
        </p:blipFill>
        <p:spPr>
          <a:xfrm>
            <a:off x="3927452" y="358797"/>
            <a:ext cx="908205" cy="888023"/>
          </a:xfrm>
          <a:prstGeom prst="rect">
            <a:avLst/>
          </a:prstGeom>
        </p:spPr>
      </p:pic>
      <p:sp>
        <p:nvSpPr>
          <p:cNvPr id="4" name="Rectangle 3"/>
          <p:cNvSpPr/>
          <p:nvPr/>
        </p:nvSpPr>
        <p:spPr>
          <a:xfrm>
            <a:off x="10628923" y="201855"/>
            <a:ext cx="1328615" cy="646331"/>
          </a:xfrm>
          <a:prstGeom prst="rect">
            <a:avLst/>
          </a:prstGeom>
        </p:spPr>
        <p:txBody>
          <a:bodyPr wrap="square">
            <a:spAutoFit/>
          </a:bodyPr>
          <a:lstStyle/>
          <a:p>
            <a:pPr lvl="0"/>
            <a:r>
              <a:rPr lang="en-US" dirty="0">
                <a:solidFill>
                  <a:prstClr val="black"/>
                </a:solidFill>
              </a:rPr>
              <a:t>Question 4</a:t>
            </a:r>
          </a:p>
          <a:p>
            <a:pPr lvl="0"/>
            <a:r>
              <a:rPr lang="en-US" dirty="0">
                <a:solidFill>
                  <a:prstClr val="black"/>
                </a:solidFill>
              </a:rPr>
              <a:t>Level 1</a:t>
            </a:r>
          </a:p>
        </p:txBody>
      </p:sp>
      <p:pic>
        <p:nvPicPr>
          <p:cNvPr id="26" name="Picture 25"/>
          <p:cNvPicPr>
            <a:picLocks noChangeAspect="1"/>
          </p:cNvPicPr>
          <p:nvPr/>
        </p:nvPicPr>
        <p:blipFill>
          <a:blip r:embed="rId3"/>
          <a:stretch>
            <a:fillRect/>
          </a:stretch>
        </p:blipFill>
        <p:spPr>
          <a:xfrm>
            <a:off x="2368471" y="4479224"/>
            <a:ext cx="2305129" cy="2305129"/>
          </a:xfrm>
          <a:prstGeom prst="rect">
            <a:avLst/>
          </a:prstGeom>
        </p:spPr>
      </p:pic>
      <p:pic>
        <p:nvPicPr>
          <p:cNvPr id="27" name="Picture 26"/>
          <p:cNvPicPr>
            <a:picLocks noChangeAspect="1"/>
          </p:cNvPicPr>
          <p:nvPr/>
        </p:nvPicPr>
        <p:blipFill>
          <a:blip r:embed="rId3"/>
          <a:stretch>
            <a:fillRect/>
          </a:stretch>
        </p:blipFill>
        <p:spPr>
          <a:xfrm>
            <a:off x="4965661" y="4479224"/>
            <a:ext cx="2305129" cy="2305129"/>
          </a:xfrm>
          <a:prstGeom prst="rect">
            <a:avLst/>
          </a:prstGeom>
        </p:spPr>
      </p:pic>
      <p:pic>
        <p:nvPicPr>
          <p:cNvPr id="28" name="Picture 27"/>
          <p:cNvPicPr>
            <a:picLocks noChangeAspect="1"/>
          </p:cNvPicPr>
          <p:nvPr/>
        </p:nvPicPr>
        <p:blipFill>
          <a:blip r:embed="rId3"/>
          <a:stretch>
            <a:fillRect/>
          </a:stretch>
        </p:blipFill>
        <p:spPr>
          <a:xfrm>
            <a:off x="7624317" y="4479224"/>
            <a:ext cx="2305129" cy="2305129"/>
          </a:xfrm>
          <a:prstGeom prst="rect">
            <a:avLst/>
          </a:prstGeom>
        </p:spPr>
      </p:pic>
      <p:sp>
        <p:nvSpPr>
          <p:cNvPr id="29" name="TextBox 28"/>
          <p:cNvSpPr txBox="1"/>
          <p:nvPr/>
        </p:nvSpPr>
        <p:spPr>
          <a:xfrm>
            <a:off x="5638702" y="4696859"/>
            <a:ext cx="959045" cy="461665"/>
          </a:xfrm>
          <a:prstGeom prst="rect">
            <a:avLst/>
          </a:prstGeom>
          <a:noFill/>
        </p:spPr>
        <p:txBody>
          <a:bodyPr wrap="none" rtlCol="0">
            <a:spAutoFit/>
          </a:bodyPr>
          <a:lstStyle/>
          <a:p>
            <a:r>
              <a:rPr lang="en-US" sz="2400" dirty="0"/>
              <a:t>swims</a:t>
            </a:r>
          </a:p>
        </p:txBody>
      </p:sp>
      <p:sp>
        <p:nvSpPr>
          <p:cNvPr id="30" name="TextBox 29"/>
          <p:cNvSpPr txBox="1"/>
          <p:nvPr/>
        </p:nvSpPr>
        <p:spPr>
          <a:xfrm>
            <a:off x="3183567" y="4712860"/>
            <a:ext cx="694421" cy="461665"/>
          </a:xfrm>
          <a:prstGeom prst="rect">
            <a:avLst/>
          </a:prstGeom>
          <a:noFill/>
        </p:spPr>
        <p:txBody>
          <a:bodyPr wrap="none" rtlCol="0">
            <a:spAutoFit/>
          </a:bodyPr>
          <a:lstStyle/>
          <a:p>
            <a:r>
              <a:rPr lang="en-US" sz="2400" dirty="0"/>
              <a:t>flies</a:t>
            </a:r>
          </a:p>
        </p:txBody>
      </p:sp>
      <p:sp>
        <p:nvSpPr>
          <p:cNvPr id="31" name="TextBox 30"/>
          <p:cNvSpPr txBox="1"/>
          <p:nvPr/>
        </p:nvSpPr>
        <p:spPr>
          <a:xfrm>
            <a:off x="8291203" y="4696859"/>
            <a:ext cx="946221" cy="461665"/>
          </a:xfrm>
          <a:prstGeom prst="rect">
            <a:avLst/>
          </a:prstGeom>
          <a:noFill/>
        </p:spPr>
        <p:txBody>
          <a:bodyPr wrap="none" rtlCol="0">
            <a:spAutoFit/>
          </a:bodyPr>
          <a:lstStyle/>
          <a:p>
            <a:r>
              <a:rPr lang="en-US" sz="2400" dirty="0"/>
              <a:t>jumps</a:t>
            </a:r>
          </a:p>
        </p:txBody>
      </p:sp>
      <p:pic>
        <p:nvPicPr>
          <p:cNvPr id="32" name="Picture 31"/>
          <p:cNvPicPr>
            <a:picLocks noChangeAspect="1"/>
          </p:cNvPicPr>
          <p:nvPr/>
        </p:nvPicPr>
        <p:blipFill>
          <a:blip r:embed="rId4"/>
          <a:stretch>
            <a:fillRect/>
          </a:stretch>
        </p:blipFill>
        <p:spPr>
          <a:xfrm>
            <a:off x="7126063" y="497883"/>
            <a:ext cx="1017555" cy="683077"/>
          </a:xfrm>
          <a:prstGeom prst="rect">
            <a:avLst/>
          </a:prstGeom>
        </p:spPr>
      </p:pic>
      <p:pic>
        <p:nvPicPr>
          <p:cNvPr id="9" name="Picture 8">
            <a:hlinkClick r:id="rId5" action="ppaction://hlinksldjump"/>
          </p:cNvPr>
          <p:cNvPicPr>
            <a:picLocks noChangeAspect="1"/>
          </p:cNvPicPr>
          <p:nvPr/>
        </p:nvPicPr>
        <p:blipFill>
          <a:blip r:embed="rId6"/>
          <a:stretch>
            <a:fillRect/>
          </a:stretch>
        </p:blipFill>
        <p:spPr>
          <a:xfrm>
            <a:off x="5279474" y="5376158"/>
            <a:ext cx="1677499" cy="1094979"/>
          </a:xfrm>
          <a:prstGeom prst="rect">
            <a:avLst/>
          </a:prstGeom>
        </p:spPr>
      </p:pic>
      <p:pic>
        <p:nvPicPr>
          <p:cNvPr id="33" name="Picture 32">
            <a:hlinkClick r:id="rId5" action="ppaction://hlinksldjump"/>
          </p:cNvPr>
          <p:cNvPicPr>
            <a:picLocks noChangeAspect="1"/>
          </p:cNvPicPr>
          <p:nvPr/>
        </p:nvPicPr>
        <p:blipFill>
          <a:blip r:embed="rId7"/>
          <a:stretch>
            <a:fillRect/>
          </a:stretch>
        </p:blipFill>
        <p:spPr>
          <a:xfrm>
            <a:off x="2679999" y="5204956"/>
            <a:ext cx="1701556" cy="1080711"/>
          </a:xfrm>
          <a:prstGeom prst="rect">
            <a:avLst/>
          </a:prstGeom>
        </p:spPr>
      </p:pic>
      <p:sp>
        <p:nvSpPr>
          <p:cNvPr id="2" name="Rectangle 1"/>
          <p:cNvSpPr/>
          <p:nvPr/>
        </p:nvSpPr>
        <p:spPr>
          <a:xfrm>
            <a:off x="9672644" y="6559382"/>
            <a:ext cx="256802" cy="261610"/>
          </a:xfrm>
          <a:prstGeom prst="rect">
            <a:avLst/>
          </a:prstGeom>
        </p:spPr>
        <p:txBody>
          <a:bodyPr wrap="none">
            <a:spAutoFit/>
          </a:bodyPr>
          <a:lstStyle/>
          <a:p>
            <a:pPr lvl="0"/>
            <a:r>
              <a:rPr lang="en-US" sz="1100" b="1" dirty="0">
                <a:solidFill>
                  <a:prstClr val="black"/>
                </a:solidFill>
              </a:rPr>
              <a:t>4</a:t>
            </a:r>
            <a:endParaRPr lang="en-US" b="1" dirty="0">
              <a:solidFill>
                <a:prstClr val="black"/>
              </a:solidFill>
            </a:endParaRPr>
          </a:p>
        </p:txBody>
      </p:sp>
      <p:sp>
        <p:nvSpPr>
          <p:cNvPr id="5" name="Rectangle 4"/>
          <p:cNvSpPr/>
          <p:nvPr/>
        </p:nvSpPr>
        <p:spPr>
          <a:xfrm>
            <a:off x="7044973" y="6522743"/>
            <a:ext cx="256802" cy="261610"/>
          </a:xfrm>
          <a:prstGeom prst="rect">
            <a:avLst/>
          </a:prstGeom>
        </p:spPr>
        <p:txBody>
          <a:bodyPr wrap="none">
            <a:spAutoFit/>
          </a:bodyPr>
          <a:lstStyle/>
          <a:p>
            <a:pPr lvl="0"/>
            <a:r>
              <a:rPr lang="en-US" sz="1100" b="1" dirty="0">
                <a:solidFill>
                  <a:prstClr val="black"/>
                </a:solidFill>
              </a:rPr>
              <a:t>4</a:t>
            </a:r>
            <a:endParaRPr lang="en-US" b="1" dirty="0">
              <a:solidFill>
                <a:prstClr val="black"/>
              </a:solidFill>
            </a:endParaRPr>
          </a:p>
        </p:txBody>
      </p:sp>
      <p:sp>
        <p:nvSpPr>
          <p:cNvPr id="6" name="Rectangle 5"/>
          <p:cNvSpPr/>
          <p:nvPr/>
        </p:nvSpPr>
        <p:spPr>
          <a:xfrm>
            <a:off x="4449668" y="6522743"/>
            <a:ext cx="256802" cy="261610"/>
          </a:xfrm>
          <a:prstGeom prst="rect">
            <a:avLst/>
          </a:prstGeom>
        </p:spPr>
        <p:txBody>
          <a:bodyPr wrap="none">
            <a:spAutoFit/>
          </a:bodyPr>
          <a:lstStyle/>
          <a:p>
            <a:pPr lvl="0"/>
            <a:r>
              <a:rPr lang="en-US" sz="1100" b="1" dirty="0">
                <a:solidFill>
                  <a:prstClr val="black"/>
                </a:solidFill>
              </a:rPr>
              <a:t>4</a:t>
            </a:r>
            <a:endParaRPr lang="en-US" b="1" dirty="0">
              <a:solidFill>
                <a:prstClr val="black"/>
              </a:solidFill>
            </a:endParaRPr>
          </a:p>
        </p:txBody>
      </p:sp>
      <p:pic>
        <p:nvPicPr>
          <p:cNvPr id="7" name="Picture 6"/>
          <p:cNvPicPr>
            <a:picLocks noChangeAspect="1"/>
          </p:cNvPicPr>
          <p:nvPr/>
        </p:nvPicPr>
        <p:blipFill>
          <a:blip r:embed="rId8"/>
          <a:stretch>
            <a:fillRect/>
          </a:stretch>
        </p:blipFill>
        <p:spPr>
          <a:xfrm>
            <a:off x="5666592" y="320934"/>
            <a:ext cx="1104900" cy="847725"/>
          </a:xfrm>
          <a:prstGeom prst="rect">
            <a:avLst/>
          </a:prstGeom>
        </p:spPr>
      </p:pic>
      <p:pic>
        <p:nvPicPr>
          <p:cNvPr id="22" name="Picture 21"/>
          <p:cNvPicPr>
            <a:picLocks noChangeAspect="1"/>
          </p:cNvPicPr>
          <p:nvPr/>
        </p:nvPicPr>
        <p:blipFill>
          <a:blip r:embed="rId9"/>
          <a:stretch>
            <a:fillRect/>
          </a:stretch>
        </p:blipFill>
        <p:spPr>
          <a:xfrm>
            <a:off x="3660962" y="1714047"/>
            <a:ext cx="4870076" cy="2438884"/>
          </a:xfrm>
          <a:prstGeom prst="rect">
            <a:avLst/>
          </a:prstGeom>
        </p:spPr>
      </p:pic>
      <p:pic>
        <p:nvPicPr>
          <p:cNvPr id="23" name="Picture 22">
            <a:hlinkClick r:id="rId10" action="ppaction://hlinksldjump"/>
          </p:cNvPr>
          <p:cNvPicPr>
            <a:picLocks noChangeAspect="1"/>
          </p:cNvPicPr>
          <p:nvPr/>
        </p:nvPicPr>
        <p:blipFill>
          <a:blip r:embed="rId11"/>
          <a:stretch>
            <a:fillRect/>
          </a:stretch>
        </p:blipFill>
        <p:spPr>
          <a:xfrm>
            <a:off x="8370432" y="5122176"/>
            <a:ext cx="897977" cy="1348961"/>
          </a:xfrm>
          <a:prstGeom prst="rect">
            <a:avLst/>
          </a:prstGeom>
        </p:spPr>
      </p:pic>
      <p:pic>
        <p:nvPicPr>
          <p:cNvPr id="24" name="Picture 23"/>
          <p:cNvPicPr>
            <a:picLocks noChangeAspect="1"/>
          </p:cNvPicPr>
          <p:nvPr/>
        </p:nvPicPr>
        <p:blipFill>
          <a:blip r:embed="rId8"/>
          <a:stretch>
            <a:fillRect/>
          </a:stretch>
        </p:blipFill>
        <p:spPr>
          <a:xfrm>
            <a:off x="4138484" y="2511660"/>
            <a:ext cx="1394345" cy="1069799"/>
          </a:xfrm>
          <a:prstGeom prst="rect">
            <a:avLst/>
          </a:prstGeom>
        </p:spPr>
      </p:pic>
      <p:sp>
        <p:nvSpPr>
          <p:cNvPr id="8" name="Rectangle 7"/>
          <p:cNvSpPr/>
          <p:nvPr/>
        </p:nvSpPr>
        <p:spPr>
          <a:xfrm>
            <a:off x="4468472" y="1996585"/>
            <a:ext cx="734368" cy="461665"/>
          </a:xfrm>
          <a:prstGeom prst="rect">
            <a:avLst/>
          </a:prstGeom>
        </p:spPr>
        <p:txBody>
          <a:bodyPr wrap="none">
            <a:spAutoFit/>
          </a:bodyPr>
          <a:lstStyle/>
          <a:p>
            <a:r>
              <a:rPr lang="en-US" sz="2400" dirty="0">
                <a:solidFill>
                  <a:prstClr val="black"/>
                </a:solidFill>
              </a:rPr>
              <a:t>Frog</a:t>
            </a:r>
            <a:endParaRPr lang="en-US" dirty="0"/>
          </a:p>
        </p:txBody>
      </p:sp>
    </p:spTree>
    <p:extLst>
      <p:ext uri="{BB962C8B-B14F-4D97-AF65-F5344CB8AC3E}">
        <p14:creationId xmlns:p14="http://schemas.microsoft.com/office/powerpoint/2010/main" val="2743486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C7CA4-39B2-4413-85C7-E915D43BD66B}"/>
              </a:ext>
            </a:extLst>
          </p:cNvPr>
          <p:cNvSpPr>
            <a:spLocks noGrp="1"/>
          </p:cNvSpPr>
          <p:nvPr>
            <p:ph type="title"/>
          </p:nvPr>
        </p:nvSpPr>
        <p:spPr/>
        <p:txBody>
          <a:bodyPr/>
          <a:lstStyle/>
          <a:p>
            <a:endParaRPr lang="en-US"/>
          </a:p>
        </p:txBody>
      </p:sp>
      <p:pic>
        <p:nvPicPr>
          <p:cNvPr id="1026" name="Picture 2" descr="Image result for frog gif">
            <a:extLst>
              <a:ext uri="{FF2B5EF4-FFF2-40B4-BE49-F238E27FC236}">
                <a16:creationId xmlns:a16="http://schemas.microsoft.com/office/drawing/2014/main" id="{FF5AD0E8-C2C9-4240-8F27-B84761399EBF}"/>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82437" y="365125"/>
            <a:ext cx="5653160" cy="565316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446270B7-208C-475E-8861-E1F3412AD0C4}"/>
              </a:ext>
            </a:extLst>
          </p:cNvPr>
          <p:cNvPicPr>
            <a:picLocks noChangeAspect="1"/>
          </p:cNvPicPr>
          <p:nvPr/>
        </p:nvPicPr>
        <p:blipFill>
          <a:blip r:embed="rId5"/>
          <a:stretch>
            <a:fillRect/>
          </a:stretch>
        </p:blipFill>
        <p:spPr>
          <a:xfrm>
            <a:off x="7924799" y="5352802"/>
            <a:ext cx="3220279" cy="1390053"/>
          </a:xfrm>
          <a:prstGeom prst="rect">
            <a:avLst/>
          </a:prstGeom>
        </p:spPr>
      </p:pic>
    </p:spTree>
    <p:extLst>
      <p:ext uri="{BB962C8B-B14F-4D97-AF65-F5344CB8AC3E}">
        <p14:creationId xmlns:p14="http://schemas.microsoft.com/office/powerpoint/2010/main" val="222744945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54D8F-60F2-4F25-ADEB-6F63A2B0B989}"/>
              </a:ext>
            </a:extLst>
          </p:cNvPr>
          <p:cNvSpPr>
            <a:spLocks noGrp="1"/>
          </p:cNvSpPr>
          <p:nvPr>
            <p:ph type="title"/>
          </p:nvPr>
        </p:nvSpPr>
        <p:spPr/>
        <p:txBody>
          <a:bodyPr/>
          <a:lstStyle/>
          <a:p>
            <a:endParaRPr lang="en-US"/>
          </a:p>
        </p:txBody>
      </p:sp>
      <p:pic>
        <p:nvPicPr>
          <p:cNvPr id="2050" name="Picture 2" descr="Image result for no frog gif">
            <a:extLst>
              <a:ext uri="{FF2B5EF4-FFF2-40B4-BE49-F238E27FC236}">
                <a16:creationId xmlns:a16="http://schemas.microsoft.com/office/drawing/2014/main" id="{A56808D8-CF4D-4F91-84C4-BC9DC7B3B65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61336" y="365125"/>
            <a:ext cx="6904932" cy="3880572"/>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74CCEC56-B236-41C3-81CE-413036F293B8}"/>
              </a:ext>
            </a:extLst>
          </p:cNvPr>
          <p:cNvPicPr>
            <a:picLocks noGrp="1" noChangeAspect="1"/>
          </p:cNvPicPr>
          <p:nvPr>
            <p:ph idx="1"/>
          </p:nvPr>
        </p:nvPicPr>
        <p:blipFill>
          <a:blip r:embed="rId5"/>
          <a:stretch>
            <a:fillRect/>
          </a:stretch>
        </p:blipFill>
        <p:spPr>
          <a:xfrm>
            <a:off x="838200" y="5042620"/>
            <a:ext cx="3484418" cy="1450255"/>
          </a:xfrm>
          <a:prstGeom prst="rect">
            <a:avLst/>
          </a:prstGeom>
        </p:spPr>
      </p:pic>
    </p:spTree>
    <p:extLst>
      <p:ext uri="{BB962C8B-B14F-4D97-AF65-F5344CB8AC3E}">
        <p14:creationId xmlns:p14="http://schemas.microsoft.com/office/powerpoint/2010/main" val="338571348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suction.wav"/>
          </p:stSnd>
        </p:sndAc>
      </p:transition>
    </mc:Choice>
    <mc:Fallback xmlns="">
      <p:transition spd="slow">
        <p:sndAc>
          <p:stSnd>
            <p:snd r:embed="rId6" name="suction.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037760" y="1113012"/>
            <a:ext cx="10225245" cy="646331"/>
          </a:xfrm>
          <a:prstGeom prst="rect">
            <a:avLst/>
          </a:prstGeom>
        </p:spPr>
        <p:txBody>
          <a:bodyPr wrap="square">
            <a:spAutoFit/>
          </a:bodyPr>
          <a:lstStyle/>
          <a:p>
            <a:r>
              <a:rPr lang="en-US" sz="3600" dirty="0"/>
              <a:t>Where does frog land when he jumps from the fish?</a:t>
            </a:r>
          </a:p>
        </p:txBody>
      </p:sp>
      <p:pic>
        <p:nvPicPr>
          <p:cNvPr id="5" name="Content Placeholder 3"/>
          <p:cNvPicPr>
            <a:picLocks noGrp="1" noChangeAspect="1"/>
          </p:cNvPicPr>
          <p:nvPr>
            <p:ph idx="1"/>
          </p:nvPr>
        </p:nvPicPr>
        <p:blipFill>
          <a:blip r:embed="rId2"/>
          <a:stretch>
            <a:fillRect/>
          </a:stretch>
        </p:blipFill>
        <p:spPr>
          <a:xfrm>
            <a:off x="2266876" y="1744172"/>
            <a:ext cx="7767016" cy="2459555"/>
          </a:xfrm>
          <a:prstGeom prst="rect">
            <a:avLst/>
          </a:prstGeom>
        </p:spPr>
      </p:pic>
      <p:sp>
        <p:nvSpPr>
          <p:cNvPr id="9" name="TextBox 8"/>
          <p:cNvSpPr txBox="1"/>
          <p:nvPr/>
        </p:nvSpPr>
        <p:spPr>
          <a:xfrm>
            <a:off x="3112208" y="1978652"/>
            <a:ext cx="734368" cy="461665"/>
          </a:xfrm>
          <a:prstGeom prst="rect">
            <a:avLst/>
          </a:prstGeom>
          <a:noFill/>
        </p:spPr>
        <p:txBody>
          <a:bodyPr wrap="none" rtlCol="0">
            <a:spAutoFit/>
          </a:bodyPr>
          <a:lstStyle/>
          <a:p>
            <a:r>
              <a:rPr lang="en-US" sz="2400" dirty="0"/>
              <a:t>Frog</a:t>
            </a:r>
          </a:p>
        </p:txBody>
      </p:sp>
      <p:sp>
        <p:nvSpPr>
          <p:cNvPr id="10" name="TextBox 9"/>
          <p:cNvSpPr txBox="1"/>
          <p:nvPr/>
        </p:nvSpPr>
        <p:spPr>
          <a:xfrm>
            <a:off x="5651080" y="1984226"/>
            <a:ext cx="837089" cy="461665"/>
          </a:xfrm>
          <a:prstGeom prst="rect">
            <a:avLst/>
          </a:prstGeom>
          <a:noFill/>
        </p:spPr>
        <p:txBody>
          <a:bodyPr wrap="none" rtlCol="0">
            <a:spAutoFit/>
          </a:bodyPr>
          <a:lstStyle/>
          <a:p>
            <a:r>
              <a:rPr lang="en-US" sz="2400" dirty="0"/>
              <a:t> is on</a:t>
            </a:r>
          </a:p>
        </p:txBody>
      </p:sp>
      <p:pic>
        <p:nvPicPr>
          <p:cNvPr id="17" name="Picture 16"/>
          <p:cNvPicPr>
            <a:picLocks noChangeAspect="1"/>
          </p:cNvPicPr>
          <p:nvPr/>
        </p:nvPicPr>
        <p:blipFill>
          <a:blip r:embed="rId3"/>
          <a:stretch>
            <a:fillRect/>
          </a:stretch>
        </p:blipFill>
        <p:spPr>
          <a:xfrm>
            <a:off x="835266" y="388139"/>
            <a:ext cx="864458" cy="858054"/>
          </a:xfrm>
          <a:prstGeom prst="rect">
            <a:avLst/>
          </a:prstGeom>
        </p:spPr>
      </p:pic>
      <p:pic>
        <p:nvPicPr>
          <p:cNvPr id="18" name="Picture 17"/>
          <p:cNvPicPr>
            <a:picLocks noChangeAspect="1"/>
          </p:cNvPicPr>
          <p:nvPr/>
        </p:nvPicPr>
        <p:blipFill>
          <a:blip r:embed="rId4"/>
          <a:stretch>
            <a:fillRect/>
          </a:stretch>
        </p:blipFill>
        <p:spPr>
          <a:xfrm>
            <a:off x="1699724" y="432383"/>
            <a:ext cx="850146" cy="769565"/>
          </a:xfrm>
          <a:prstGeom prst="rect">
            <a:avLst/>
          </a:prstGeom>
        </p:spPr>
      </p:pic>
      <p:sp>
        <p:nvSpPr>
          <p:cNvPr id="13" name="TextBox 6"/>
          <p:cNvSpPr txBox="1"/>
          <p:nvPr/>
        </p:nvSpPr>
        <p:spPr>
          <a:xfrm>
            <a:off x="10667078" y="225556"/>
            <a:ext cx="120802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5</a:t>
            </a:r>
          </a:p>
          <a:p>
            <a:r>
              <a:rPr lang="en-US" dirty="0"/>
              <a:t>Level 1</a:t>
            </a:r>
          </a:p>
        </p:txBody>
      </p:sp>
      <p:pic>
        <p:nvPicPr>
          <p:cNvPr id="22" name="Picture 21"/>
          <p:cNvPicPr>
            <a:picLocks noChangeAspect="1"/>
          </p:cNvPicPr>
          <p:nvPr/>
        </p:nvPicPr>
        <p:blipFill>
          <a:blip r:embed="rId5"/>
          <a:stretch>
            <a:fillRect/>
          </a:stretch>
        </p:blipFill>
        <p:spPr>
          <a:xfrm>
            <a:off x="4953323" y="4482601"/>
            <a:ext cx="2394124" cy="2331383"/>
          </a:xfrm>
          <a:prstGeom prst="rect">
            <a:avLst/>
          </a:prstGeom>
        </p:spPr>
      </p:pic>
      <p:sp>
        <p:nvSpPr>
          <p:cNvPr id="23" name="Rectangle 22"/>
          <p:cNvSpPr/>
          <p:nvPr/>
        </p:nvSpPr>
        <p:spPr>
          <a:xfrm>
            <a:off x="5651080" y="4724369"/>
            <a:ext cx="998607" cy="461665"/>
          </a:xfrm>
          <a:prstGeom prst="rect">
            <a:avLst/>
          </a:prstGeom>
        </p:spPr>
        <p:txBody>
          <a:bodyPr wrap="none">
            <a:spAutoFit/>
          </a:bodyPr>
          <a:lstStyle/>
          <a:p>
            <a:pPr lvl="0"/>
            <a:r>
              <a:rPr lang="en-US" sz="2400" dirty="0">
                <a:solidFill>
                  <a:prstClr val="black"/>
                </a:solidFill>
              </a:rPr>
              <a:t>basket</a:t>
            </a:r>
          </a:p>
        </p:txBody>
      </p:sp>
      <p:sp>
        <p:nvSpPr>
          <p:cNvPr id="7" name="Rectangle 6"/>
          <p:cNvSpPr/>
          <p:nvPr/>
        </p:nvSpPr>
        <p:spPr>
          <a:xfrm>
            <a:off x="7066999" y="6484676"/>
            <a:ext cx="256802" cy="261610"/>
          </a:xfrm>
          <a:prstGeom prst="rect">
            <a:avLst/>
          </a:prstGeom>
        </p:spPr>
        <p:txBody>
          <a:bodyPr wrap="none">
            <a:spAutoFit/>
          </a:bodyPr>
          <a:lstStyle/>
          <a:p>
            <a:pPr lvl="0"/>
            <a:r>
              <a:rPr lang="en-US" sz="1100" b="1" dirty="0">
                <a:solidFill>
                  <a:prstClr val="black"/>
                </a:solidFill>
              </a:rPr>
              <a:t>5</a:t>
            </a:r>
            <a:endParaRPr lang="en-US" b="1" dirty="0">
              <a:solidFill>
                <a:prstClr val="black"/>
              </a:solidFill>
            </a:endParaRPr>
          </a:p>
        </p:txBody>
      </p:sp>
      <p:pic>
        <p:nvPicPr>
          <p:cNvPr id="25" name="Picture 24"/>
          <p:cNvPicPr>
            <a:picLocks noChangeAspect="1"/>
          </p:cNvPicPr>
          <p:nvPr/>
        </p:nvPicPr>
        <p:blipFill>
          <a:blip r:embed="rId5"/>
          <a:stretch>
            <a:fillRect/>
          </a:stretch>
        </p:blipFill>
        <p:spPr>
          <a:xfrm>
            <a:off x="1916700" y="4485628"/>
            <a:ext cx="2391016" cy="2328356"/>
          </a:xfrm>
          <a:prstGeom prst="rect">
            <a:avLst/>
          </a:prstGeom>
        </p:spPr>
      </p:pic>
      <p:pic>
        <p:nvPicPr>
          <p:cNvPr id="26" name="Picture 25"/>
          <p:cNvPicPr>
            <a:picLocks noChangeAspect="1"/>
          </p:cNvPicPr>
          <p:nvPr/>
        </p:nvPicPr>
        <p:blipFill>
          <a:blip r:embed="rId5"/>
          <a:stretch>
            <a:fillRect/>
          </a:stretch>
        </p:blipFill>
        <p:spPr>
          <a:xfrm>
            <a:off x="7993054" y="4476974"/>
            <a:ext cx="2399902" cy="2337010"/>
          </a:xfrm>
          <a:prstGeom prst="rect">
            <a:avLst/>
          </a:prstGeom>
        </p:spPr>
      </p:pic>
      <p:sp>
        <p:nvSpPr>
          <p:cNvPr id="2" name="Rectangle 1"/>
          <p:cNvSpPr/>
          <p:nvPr/>
        </p:nvSpPr>
        <p:spPr>
          <a:xfrm>
            <a:off x="2787521" y="4656130"/>
            <a:ext cx="646267" cy="461665"/>
          </a:xfrm>
          <a:prstGeom prst="rect">
            <a:avLst/>
          </a:prstGeom>
        </p:spPr>
        <p:txBody>
          <a:bodyPr wrap="none">
            <a:spAutoFit/>
          </a:bodyPr>
          <a:lstStyle/>
          <a:p>
            <a:pPr lvl="0"/>
            <a:r>
              <a:rPr lang="en-US" sz="2400" dirty="0">
                <a:solidFill>
                  <a:prstClr val="black"/>
                </a:solidFill>
              </a:rPr>
              <a:t>boy</a:t>
            </a:r>
            <a:endParaRPr lang="en-US" sz="1600" dirty="0">
              <a:solidFill>
                <a:prstClr val="black"/>
              </a:solidFill>
            </a:endParaRPr>
          </a:p>
        </p:txBody>
      </p:sp>
      <p:sp>
        <p:nvSpPr>
          <p:cNvPr id="11" name="Rectangle 10"/>
          <p:cNvSpPr/>
          <p:nvPr/>
        </p:nvSpPr>
        <p:spPr>
          <a:xfrm>
            <a:off x="8912319" y="4692650"/>
            <a:ext cx="561372" cy="461665"/>
          </a:xfrm>
          <a:prstGeom prst="rect">
            <a:avLst/>
          </a:prstGeom>
        </p:spPr>
        <p:txBody>
          <a:bodyPr wrap="none">
            <a:spAutoFit/>
          </a:bodyPr>
          <a:lstStyle/>
          <a:p>
            <a:pPr lvl="0"/>
            <a:r>
              <a:rPr lang="en-US" sz="2400" dirty="0">
                <a:solidFill>
                  <a:prstClr val="black"/>
                </a:solidFill>
              </a:rPr>
              <a:t>log</a:t>
            </a:r>
          </a:p>
        </p:txBody>
      </p:sp>
      <p:sp>
        <p:nvSpPr>
          <p:cNvPr id="38" name="Rectangle 37"/>
          <p:cNvSpPr/>
          <p:nvPr/>
        </p:nvSpPr>
        <p:spPr>
          <a:xfrm>
            <a:off x="4050914" y="6513614"/>
            <a:ext cx="256802" cy="261610"/>
          </a:xfrm>
          <a:prstGeom prst="rect">
            <a:avLst/>
          </a:prstGeom>
        </p:spPr>
        <p:txBody>
          <a:bodyPr wrap="none">
            <a:spAutoFit/>
          </a:bodyPr>
          <a:lstStyle/>
          <a:p>
            <a:pPr lvl="0"/>
            <a:r>
              <a:rPr lang="en-US" sz="1100" b="1" dirty="0">
                <a:solidFill>
                  <a:prstClr val="black"/>
                </a:solidFill>
              </a:rPr>
              <a:t>5</a:t>
            </a:r>
            <a:endParaRPr lang="en-US" b="1" dirty="0">
              <a:solidFill>
                <a:prstClr val="black"/>
              </a:solidFill>
            </a:endParaRPr>
          </a:p>
        </p:txBody>
      </p:sp>
      <p:sp>
        <p:nvSpPr>
          <p:cNvPr id="39" name="Rectangle 38"/>
          <p:cNvSpPr/>
          <p:nvPr/>
        </p:nvSpPr>
        <p:spPr>
          <a:xfrm>
            <a:off x="10112508" y="6525145"/>
            <a:ext cx="256802" cy="261610"/>
          </a:xfrm>
          <a:prstGeom prst="rect">
            <a:avLst/>
          </a:prstGeom>
        </p:spPr>
        <p:txBody>
          <a:bodyPr wrap="none">
            <a:spAutoFit/>
          </a:bodyPr>
          <a:lstStyle/>
          <a:p>
            <a:pPr lvl="0"/>
            <a:r>
              <a:rPr lang="en-US" sz="1100" b="1" dirty="0">
                <a:solidFill>
                  <a:prstClr val="black"/>
                </a:solidFill>
              </a:rPr>
              <a:t>5</a:t>
            </a:r>
            <a:endParaRPr lang="en-US" b="1" dirty="0">
              <a:solidFill>
                <a:prstClr val="black"/>
              </a:solidFill>
            </a:endParaRPr>
          </a:p>
        </p:txBody>
      </p:sp>
      <p:pic>
        <p:nvPicPr>
          <p:cNvPr id="12" name="Picture 11">
            <a:hlinkClick r:id="rId6" action="ppaction://hlinksldjump"/>
          </p:cNvPr>
          <p:cNvPicPr>
            <a:picLocks noChangeAspect="1"/>
          </p:cNvPicPr>
          <p:nvPr/>
        </p:nvPicPr>
        <p:blipFill>
          <a:blip r:embed="rId7"/>
          <a:stretch>
            <a:fillRect/>
          </a:stretch>
        </p:blipFill>
        <p:spPr>
          <a:xfrm>
            <a:off x="8435270" y="5424704"/>
            <a:ext cx="1515469" cy="775087"/>
          </a:xfrm>
          <a:prstGeom prst="rect">
            <a:avLst/>
          </a:prstGeom>
        </p:spPr>
      </p:pic>
      <p:pic>
        <p:nvPicPr>
          <p:cNvPr id="15" name="Picture 14">
            <a:hlinkClick r:id="rId8" action="ppaction://hlinksldjump"/>
          </p:cNvPr>
          <p:cNvPicPr>
            <a:picLocks noChangeAspect="1"/>
          </p:cNvPicPr>
          <p:nvPr/>
        </p:nvPicPr>
        <p:blipFill>
          <a:blip r:embed="rId9"/>
          <a:stretch>
            <a:fillRect/>
          </a:stretch>
        </p:blipFill>
        <p:spPr>
          <a:xfrm>
            <a:off x="5305283" y="5313403"/>
            <a:ext cx="1690204" cy="997690"/>
          </a:xfrm>
          <a:prstGeom prst="rect">
            <a:avLst/>
          </a:prstGeom>
        </p:spPr>
      </p:pic>
      <p:pic>
        <p:nvPicPr>
          <p:cNvPr id="16" name="Picture 15">
            <a:hlinkClick r:id="rId8" action="ppaction://hlinksldjump"/>
          </p:cNvPr>
          <p:cNvPicPr>
            <a:picLocks noChangeAspect="1"/>
          </p:cNvPicPr>
          <p:nvPr/>
        </p:nvPicPr>
        <p:blipFill>
          <a:blip r:embed="rId10"/>
          <a:stretch>
            <a:fillRect/>
          </a:stretch>
        </p:blipFill>
        <p:spPr>
          <a:xfrm>
            <a:off x="2681618" y="5139821"/>
            <a:ext cx="861179" cy="1344855"/>
          </a:xfrm>
          <a:prstGeom prst="rect">
            <a:avLst/>
          </a:prstGeom>
        </p:spPr>
      </p:pic>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65424" y="2465374"/>
            <a:ext cx="1294255" cy="1294255"/>
          </a:xfrm>
          <a:prstGeom prst="rect">
            <a:avLst/>
          </a:prstGeom>
        </p:spPr>
      </p:pic>
      <p:pic>
        <p:nvPicPr>
          <p:cNvPr id="6" name="Picture 5"/>
          <p:cNvPicPr>
            <a:picLocks noChangeAspect="1"/>
          </p:cNvPicPr>
          <p:nvPr/>
        </p:nvPicPr>
        <p:blipFill>
          <a:blip r:embed="rId12"/>
          <a:stretch>
            <a:fillRect/>
          </a:stretch>
        </p:blipFill>
        <p:spPr>
          <a:xfrm>
            <a:off x="7066999" y="481186"/>
            <a:ext cx="971342" cy="858054"/>
          </a:xfrm>
          <a:prstGeom prst="rect">
            <a:avLst/>
          </a:prstGeom>
        </p:spPr>
      </p:pic>
      <p:pic>
        <p:nvPicPr>
          <p:cNvPr id="29" name="Picture 28"/>
          <p:cNvPicPr>
            <a:picLocks noChangeAspect="1"/>
          </p:cNvPicPr>
          <p:nvPr/>
        </p:nvPicPr>
        <p:blipFill>
          <a:blip r:embed="rId13"/>
          <a:stretch>
            <a:fillRect/>
          </a:stretch>
        </p:blipFill>
        <p:spPr>
          <a:xfrm>
            <a:off x="9617396" y="561348"/>
            <a:ext cx="832991" cy="604847"/>
          </a:xfrm>
          <a:prstGeom prst="rect">
            <a:avLst/>
          </a:prstGeom>
        </p:spPr>
      </p:pic>
      <p:pic>
        <p:nvPicPr>
          <p:cNvPr id="8" name="Picture 7"/>
          <p:cNvPicPr>
            <a:picLocks noChangeAspect="1"/>
          </p:cNvPicPr>
          <p:nvPr/>
        </p:nvPicPr>
        <p:blipFill>
          <a:blip r:embed="rId14"/>
          <a:stretch>
            <a:fillRect/>
          </a:stretch>
        </p:blipFill>
        <p:spPr>
          <a:xfrm>
            <a:off x="3589042" y="535751"/>
            <a:ext cx="1252679" cy="752705"/>
          </a:xfrm>
          <a:prstGeom prst="rect">
            <a:avLst/>
          </a:prstGeom>
        </p:spPr>
      </p:pic>
      <p:pic>
        <p:nvPicPr>
          <p:cNvPr id="30" name="Picture 2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68399" y="315313"/>
            <a:ext cx="693963" cy="693963"/>
          </a:xfrm>
          <a:prstGeom prst="rect">
            <a:avLst/>
          </a:prstGeom>
        </p:spPr>
      </p:pic>
      <p:pic>
        <p:nvPicPr>
          <p:cNvPr id="19" name="Picture 18"/>
          <p:cNvPicPr>
            <a:picLocks noChangeAspect="1"/>
          </p:cNvPicPr>
          <p:nvPr/>
        </p:nvPicPr>
        <p:blipFill>
          <a:blip r:embed="rId16"/>
          <a:stretch>
            <a:fillRect/>
          </a:stretch>
        </p:blipFill>
        <p:spPr>
          <a:xfrm>
            <a:off x="5057774" y="2460243"/>
            <a:ext cx="2076450" cy="1266825"/>
          </a:xfrm>
          <a:prstGeom prst="rect">
            <a:avLst/>
          </a:prstGeom>
        </p:spPr>
      </p:pic>
    </p:spTree>
    <p:extLst>
      <p:ext uri="{BB962C8B-B14F-4D97-AF65-F5344CB8AC3E}">
        <p14:creationId xmlns:p14="http://schemas.microsoft.com/office/powerpoint/2010/main" val="773708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C7CA4-39B2-4413-85C7-E915D43BD66B}"/>
              </a:ext>
            </a:extLst>
          </p:cNvPr>
          <p:cNvSpPr>
            <a:spLocks noGrp="1"/>
          </p:cNvSpPr>
          <p:nvPr>
            <p:ph type="title"/>
          </p:nvPr>
        </p:nvSpPr>
        <p:spPr/>
        <p:txBody>
          <a:bodyPr/>
          <a:lstStyle/>
          <a:p>
            <a:endParaRPr lang="en-US"/>
          </a:p>
        </p:txBody>
      </p:sp>
      <p:pic>
        <p:nvPicPr>
          <p:cNvPr id="1026" name="Picture 2" descr="Image result for frog gif">
            <a:extLst>
              <a:ext uri="{FF2B5EF4-FFF2-40B4-BE49-F238E27FC236}">
                <a16:creationId xmlns:a16="http://schemas.microsoft.com/office/drawing/2014/main" id="{FF5AD0E8-C2C9-4240-8F27-B84761399EBF}"/>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82437" y="365125"/>
            <a:ext cx="5653160" cy="565316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446270B7-208C-475E-8861-E1F3412AD0C4}"/>
              </a:ext>
            </a:extLst>
          </p:cNvPr>
          <p:cNvPicPr>
            <a:picLocks noChangeAspect="1"/>
          </p:cNvPicPr>
          <p:nvPr/>
        </p:nvPicPr>
        <p:blipFill>
          <a:blip r:embed="rId5"/>
          <a:stretch>
            <a:fillRect/>
          </a:stretch>
        </p:blipFill>
        <p:spPr>
          <a:xfrm>
            <a:off x="7924799" y="5352802"/>
            <a:ext cx="3220279" cy="1390053"/>
          </a:xfrm>
          <a:prstGeom prst="rect">
            <a:avLst/>
          </a:prstGeom>
        </p:spPr>
      </p:pic>
    </p:spTree>
    <p:extLst>
      <p:ext uri="{BB962C8B-B14F-4D97-AF65-F5344CB8AC3E}">
        <p14:creationId xmlns:p14="http://schemas.microsoft.com/office/powerpoint/2010/main" val="375446216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54D8F-60F2-4F25-ADEB-6F63A2B0B989}"/>
              </a:ext>
            </a:extLst>
          </p:cNvPr>
          <p:cNvSpPr>
            <a:spLocks noGrp="1"/>
          </p:cNvSpPr>
          <p:nvPr>
            <p:ph type="title"/>
          </p:nvPr>
        </p:nvSpPr>
        <p:spPr/>
        <p:txBody>
          <a:bodyPr/>
          <a:lstStyle/>
          <a:p>
            <a:endParaRPr lang="en-US"/>
          </a:p>
        </p:txBody>
      </p:sp>
      <p:pic>
        <p:nvPicPr>
          <p:cNvPr id="2050" name="Picture 2" descr="Image result for no frog gif">
            <a:extLst>
              <a:ext uri="{FF2B5EF4-FFF2-40B4-BE49-F238E27FC236}">
                <a16:creationId xmlns:a16="http://schemas.microsoft.com/office/drawing/2014/main" id="{A56808D8-CF4D-4F91-84C4-BC9DC7B3B65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61336" y="365125"/>
            <a:ext cx="6904932" cy="3880572"/>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74CCEC56-B236-41C3-81CE-413036F293B8}"/>
              </a:ext>
            </a:extLst>
          </p:cNvPr>
          <p:cNvPicPr>
            <a:picLocks noGrp="1" noChangeAspect="1"/>
          </p:cNvPicPr>
          <p:nvPr>
            <p:ph idx="1"/>
          </p:nvPr>
        </p:nvPicPr>
        <p:blipFill>
          <a:blip r:embed="rId5"/>
          <a:stretch>
            <a:fillRect/>
          </a:stretch>
        </p:blipFill>
        <p:spPr>
          <a:xfrm>
            <a:off x="838200" y="5042620"/>
            <a:ext cx="3484418" cy="1450255"/>
          </a:xfrm>
          <a:prstGeom prst="rect">
            <a:avLst/>
          </a:prstGeom>
        </p:spPr>
      </p:pic>
    </p:spTree>
    <p:extLst>
      <p:ext uri="{BB962C8B-B14F-4D97-AF65-F5344CB8AC3E}">
        <p14:creationId xmlns:p14="http://schemas.microsoft.com/office/powerpoint/2010/main" val="258454663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suction.wav"/>
          </p:stSnd>
        </p:sndAc>
      </p:transition>
    </mc:Choice>
    <mc:Fallback xmlns="">
      <p:transition spd="slow">
        <p:sndAc>
          <p:stSnd>
            <p:snd r:embed="rId6" name="suction.wav"/>
          </p:stSnd>
        </p:sndAc>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115751" y="2493208"/>
            <a:ext cx="6510885" cy="769441"/>
          </a:xfrm>
          <a:prstGeom prst="rect">
            <a:avLst/>
          </a:prstGeom>
        </p:spPr>
        <p:txBody>
          <a:bodyPr wrap="none">
            <a:spAutoFit/>
          </a:bodyPr>
          <a:lstStyle/>
          <a:p>
            <a:r>
              <a:rPr lang="en-US" sz="4400" dirty="0"/>
              <a:t>Does snake catch the frog?</a:t>
            </a:r>
          </a:p>
        </p:txBody>
      </p:sp>
      <p:pic>
        <p:nvPicPr>
          <p:cNvPr id="9" name="Picture 8">
            <a:hlinkClick r:id="rId2" action="ppaction://hlinksldjump"/>
          </p:cNvPr>
          <p:cNvPicPr>
            <a:picLocks noChangeAspect="1"/>
          </p:cNvPicPr>
          <p:nvPr/>
        </p:nvPicPr>
        <p:blipFill>
          <a:blip r:embed="rId3"/>
          <a:stretch>
            <a:fillRect/>
          </a:stretch>
        </p:blipFill>
        <p:spPr>
          <a:xfrm>
            <a:off x="3137192" y="4541003"/>
            <a:ext cx="2193432" cy="2193432"/>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6861377" y="4552154"/>
            <a:ext cx="2182281" cy="2182281"/>
          </a:xfrm>
          <a:prstGeom prst="rect">
            <a:avLst/>
          </a:prstGeom>
        </p:spPr>
      </p:pic>
      <p:sp>
        <p:nvSpPr>
          <p:cNvPr id="11" name="Rectangle 10"/>
          <p:cNvSpPr/>
          <p:nvPr/>
        </p:nvSpPr>
        <p:spPr>
          <a:xfrm>
            <a:off x="10417444" y="285144"/>
            <a:ext cx="1609241" cy="646331"/>
          </a:xfrm>
          <a:prstGeom prst="rect">
            <a:avLst/>
          </a:prstGeom>
        </p:spPr>
        <p:txBody>
          <a:bodyPr wrap="square">
            <a:spAutoFit/>
          </a:bodyPr>
          <a:lstStyle/>
          <a:p>
            <a:r>
              <a:rPr lang="en-US" dirty="0"/>
              <a:t>Question 6</a:t>
            </a:r>
          </a:p>
          <a:p>
            <a:r>
              <a:rPr lang="en-US" dirty="0"/>
              <a:t>Level 1</a:t>
            </a:r>
          </a:p>
        </p:txBody>
      </p:sp>
      <p:pic>
        <p:nvPicPr>
          <p:cNvPr id="12" name="Picture 11"/>
          <p:cNvPicPr>
            <a:picLocks noChangeAspect="1"/>
          </p:cNvPicPr>
          <p:nvPr/>
        </p:nvPicPr>
        <p:blipFill>
          <a:blip r:embed="rId6"/>
          <a:stretch>
            <a:fillRect/>
          </a:stretch>
        </p:blipFill>
        <p:spPr>
          <a:xfrm>
            <a:off x="2874692" y="1440663"/>
            <a:ext cx="1565302" cy="1259725"/>
          </a:xfrm>
          <a:prstGeom prst="rect">
            <a:avLst/>
          </a:prstGeom>
        </p:spPr>
      </p:pic>
      <p:sp>
        <p:nvSpPr>
          <p:cNvPr id="15" name="Rectangle 14"/>
          <p:cNvSpPr/>
          <p:nvPr/>
        </p:nvSpPr>
        <p:spPr>
          <a:xfrm>
            <a:off x="4965883" y="6366859"/>
            <a:ext cx="256802" cy="261610"/>
          </a:xfrm>
          <a:prstGeom prst="rect">
            <a:avLst/>
          </a:prstGeom>
        </p:spPr>
        <p:txBody>
          <a:bodyPr wrap="none">
            <a:spAutoFit/>
          </a:bodyPr>
          <a:lstStyle/>
          <a:p>
            <a:pPr lvl="0"/>
            <a:r>
              <a:rPr lang="en-US" sz="1100" dirty="0">
                <a:solidFill>
                  <a:prstClr val="black"/>
                </a:solidFill>
              </a:rPr>
              <a:t>6</a:t>
            </a:r>
            <a:endParaRPr lang="en-US" dirty="0">
              <a:solidFill>
                <a:prstClr val="black"/>
              </a:solidFill>
            </a:endParaRPr>
          </a:p>
        </p:txBody>
      </p:sp>
      <p:sp>
        <p:nvSpPr>
          <p:cNvPr id="16" name="Rectangle 15"/>
          <p:cNvSpPr/>
          <p:nvPr/>
        </p:nvSpPr>
        <p:spPr>
          <a:xfrm>
            <a:off x="8703050" y="6366859"/>
            <a:ext cx="256802" cy="261610"/>
          </a:xfrm>
          <a:prstGeom prst="rect">
            <a:avLst/>
          </a:prstGeom>
        </p:spPr>
        <p:txBody>
          <a:bodyPr wrap="none">
            <a:spAutoFit/>
          </a:bodyPr>
          <a:lstStyle/>
          <a:p>
            <a:pPr lvl="0"/>
            <a:r>
              <a:rPr lang="en-US" sz="1100" dirty="0">
                <a:solidFill>
                  <a:prstClr val="black"/>
                </a:solidFill>
              </a:rPr>
              <a:t>6</a:t>
            </a:r>
            <a:endParaRPr lang="en-US" dirty="0">
              <a:solidFill>
                <a:prstClr val="black"/>
              </a:solidFill>
            </a:endParaRPr>
          </a:p>
        </p:txBody>
      </p:sp>
      <p:pic>
        <p:nvPicPr>
          <p:cNvPr id="13" name="Picture 12"/>
          <p:cNvPicPr>
            <a:picLocks noChangeAspect="1"/>
          </p:cNvPicPr>
          <p:nvPr/>
        </p:nvPicPr>
        <p:blipFill>
          <a:blip r:embed="rId7"/>
          <a:stretch>
            <a:fillRect/>
          </a:stretch>
        </p:blipFill>
        <p:spPr>
          <a:xfrm>
            <a:off x="4429703" y="1403283"/>
            <a:ext cx="1725613" cy="1297105"/>
          </a:xfrm>
          <a:prstGeom prst="rect">
            <a:avLst/>
          </a:prstGeom>
        </p:spPr>
      </p:pic>
      <p:pic>
        <p:nvPicPr>
          <p:cNvPr id="14" name="Picture 13"/>
          <p:cNvPicPr>
            <a:picLocks noChangeAspect="1"/>
          </p:cNvPicPr>
          <p:nvPr/>
        </p:nvPicPr>
        <p:blipFill>
          <a:blip r:embed="rId8"/>
          <a:stretch>
            <a:fillRect/>
          </a:stretch>
        </p:blipFill>
        <p:spPr>
          <a:xfrm>
            <a:off x="6314707" y="1663924"/>
            <a:ext cx="893903" cy="829284"/>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80998" y="1586556"/>
            <a:ext cx="984020" cy="984020"/>
          </a:xfrm>
          <a:prstGeom prst="rect">
            <a:avLst/>
          </a:prstGeom>
        </p:spPr>
      </p:pic>
    </p:spTree>
    <p:extLst>
      <p:ext uri="{BB962C8B-B14F-4D97-AF65-F5344CB8AC3E}">
        <p14:creationId xmlns:p14="http://schemas.microsoft.com/office/powerpoint/2010/main" val="3277222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C7CA4-39B2-4413-85C7-E915D43BD66B}"/>
              </a:ext>
            </a:extLst>
          </p:cNvPr>
          <p:cNvSpPr>
            <a:spLocks noGrp="1"/>
          </p:cNvSpPr>
          <p:nvPr>
            <p:ph type="title"/>
          </p:nvPr>
        </p:nvSpPr>
        <p:spPr/>
        <p:txBody>
          <a:bodyPr/>
          <a:lstStyle/>
          <a:p>
            <a:endParaRPr lang="en-US"/>
          </a:p>
        </p:txBody>
      </p:sp>
      <p:pic>
        <p:nvPicPr>
          <p:cNvPr id="1026" name="Picture 2" descr="Image result for frog gif">
            <a:extLst>
              <a:ext uri="{FF2B5EF4-FFF2-40B4-BE49-F238E27FC236}">
                <a16:creationId xmlns:a16="http://schemas.microsoft.com/office/drawing/2014/main" id="{FF5AD0E8-C2C9-4240-8F27-B84761399EBF}"/>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82437" y="365125"/>
            <a:ext cx="5653160" cy="565316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446270B7-208C-475E-8861-E1F3412AD0C4}"/>
              </a:ext>
            </a:extLst>
          </p:cNvPr>
          <p:cNvPicPr>
            <a:picLocks noChangeAspect="1"/>
          </p:cNvPicPr>
          <p:nvPr/>
        </p:nvPicPr>
        <p:blipFill>
          <a:blip r:embed="rId5"/>
          <a:stretch>
            <a:fillRect/>
          </a:stretch>
        </p:blipFill>
        <p:spPr>
          <a:xfrm>
            <a:off x="7924799" y="5352802"/>
            <a:ext cx="3220279" cy="1390053"/>
          </a:xfrm>
          <a:prstGeom prst="rect">
            <a:avLst/>
          </a:prstGeom>
        </p:spPr>
      </p:pic>
    </p:spTree>
    <p:extLst>
      <p:ext uri="{BB962C8B-B14F-4D97-AF65-F5344CB8AC3E}">
        <p14:creationId xmlns:p14="http://schemas.microsoft.com/office/powerpoint/2010/main" val="428740204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54D8F-60F2-4F25-ADEB-6F63A2B0B989}"/>
              </a:ext>
            </a:extLst>
          </p:cNvPr>
          <p:cNvSpPr>
            <a:spLocks noGrp="1"/>
          </p:cNvSpPr>
          <p:nvPr>
            <p:ph type="title"/>
          </p:nvPr>
        </p:nvSpPr>
        <p:spPr/>
        <p:txBody>
          <a:bodyPr/>
          <a:lstStyle/>
          <a:p>
            <a:endParaRPr lang="en-US"/>
          </a:p>
        </p:txBody>
      </p:sp>
      <p:pic>
        <p:nvPicPr>
          <p:cNvPr id="2050" name="Picture 2" descr="Image result for no frog gif">
            <a:extLst>
              <a:ext uri="{FF2B5EF4-FFF2-40B4-BE49-F238E27FC236}">
                <a16:creationId xmlns:a16="http://schemas.microsoft.com/office/drawing/2014/main" id="{A56808D8-CF4D-4F91-84C4-BC9DC7B3B65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61336" y="365125"/>
            <a:ext cx="6904932" cy="3880572"/>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74CCEC56-B236-41C3-81CE-413036F293B8}"/>
              </a:ext>
            </a:extLst>
          </p:cNvPr>
          <p:cNvPicPr>
            <a:picLocks noGrp="1" noChangeAspect="1"/>
          </p:cNvPicPr>
          <p:nvPr>
            <p:ph idx="1"/>
          </p:nvPr>
        </p:nvPicPr>
        <p:blipFill>
          <a:blip r:embed="rId5"/>
          <a:stretch>
            <a:fillRect/>
          </a:stretch>
        </p:blipFill>
        <p:spPr>
          <a:xfrm>
            <a:off x="838200" y="5042620"/>
            <a:ext cx="3484418" cy="1450255"/>
          </a:xfrm>
          <a:prstGeom prst="rect">
            <a:avLst/>
          </a:prstGeom>
        </p:spPr>
      </p:pic>
    </p:spTree>
    <p:extLst>
      <p:ext uri="{BB962C8B-B14F-4D97-AF65-F5344CB8AC3E}">
        <p14:creationId xmlns:p14="http://schemas.microsoft.com/office/powerpoint/2010/main" val="195775039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suction.wav"/>
          </p:stSnd>
        </p:sndAc>
      </p:transition>
    </mc:Choice>
    <mc:Fallback xmlns="">
      <p:transition spd="slow">
        <p:sndAc>
          <p:stSnd>
            <p:snd r:embed="rId6" name="suction.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82379" y="1019476"/>
            <a:ext cx="8372548" cy="707886"/>
          </a:xfrm>
          <a:prstGeom prst="rect">
            <a:avLst/>
          </a:prstGeom>
        </p:spPr>
        <p:txBody>
          <a:bodyPr wrap="none">
            <a:spAutoFit/>
          </a:bodyPr>
          <a:lstStyle/>
          <a:p>
            <a:r>
              <a:rPr lang="en-US" sz="4000" dirty="0"/>
              <a:t>Who is the main character in the story?</a:t>
            </a:r>
          </a:p>
        </p:txBody>
      </p:sp>
      <p:pic>
        <p:nvPicPr>
          <p:cNvPr id="10" name="Picture 9"/>
          <p:cNvPicPr>
            <a:picLocks noChangeAspect="1"/>
          </p:cNvPicPr>
          <p:nvPr/>
        </p:nvPicPr>
        <p:blipFill>
          <a:blip r:embed="rId2"/>
          <a:stretch>
            <a:fillRect/>
          </a:stretch>
        </p:blipFill>
        <p:spPr>
          <a:xfrm>
            <a:off x="8643404" y="405175"/>
            <a:ext cx="1073050" cy="789788"/>
          </a:xfrm>
          <a:prstGeom prst="rect">
            <a:avLst/>
          </a:prstGeom>
        </p:spPr>
      </p:pic>
      <p:pic>
        <p:nvPicPr>
          <p:cNvPr id="17" name="Picture 16"/>
          <p:cNvPicPr>
            <a:picLocks noChangeAspect="1"/>
          </p:cNvPicPr>
          <p:nvPr/>
        </p:nvPicPr>
        <p:blipFill>
          <a:blip r:embed="rId3"/>
          <a:stretch>
            <a:fillRect/>
          </a:stretch>
        </p:blipFill>
        <p:spPr>
          <a:xfrm>
            <a:off x="1979928" y="402755"/>
            <a:ext cx="876073" cy="763091"/>
          </a:xfrm>
          <a:prstGeom prst="rect">
            <a:avLst/>
          </a:prstGeom>
        </p:spPr>
      </p:pic>
      <p:cxnSp>
        <p:nvCxnSpPr>
          <p:cNvPr id="3" name="Straight Connector 2"/>
          <p:cNvCxnSpPr/>
          <p:nvPr/>
        </p:nvCxnSpPr>
        <p:spPr>
          <a:xfrm flipV="1">
            <a:off x="-1" y="4396807"/>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2310636" y="1647948"/>
            <a:ext cx="7325743" cy="2359137"/>
          </a:xfrm>
          <a:prstGeom prst="rect">
            <a:avLst/>
          </a:prstGeom>
        </p:spPr>
      </p:pic>
      <p:sp>
        <p:nvSpPr>
          <p:cNvPr id="21" name="TextBox 20"/>
          <p:cNvSpPr txBox="1"/>
          <p:nvPr/>
        </p:nvSpPr>
        <p:spPr>
          <a:xfrm>
            <a:off x="2792718" y="1790467"/>
            <a:ext cx="1362873" cy="830997"/>
          </a:xfrm>
          <a:prstGeom prst="rect">
            <a:avLst/>
          </a:prstGeom>
          <a:noFill/>
        </p:spPr>
        <p:txBody>
          <a:bodyPr wrap="none" rtlCol="0">
            <a:spAutoFit/>
          </a:bodyPr>
          <a:lstStyle/>
          <a:p>
            <a:pPr algn="ctr"/>
            <a:r>
              <a:rPr lang="en-US" sz="2400" dirty="0"/>
              <a:t>Main </a:t>
            </a:r>
          </a:p>
          <a:p>
            <a:pPr algn="ctr"/>
            <a:r>
              <a:rPr lang="en-US" sz="2400" dirty="0"/>
              <a:t>character</a:t>
            </a:r>
            <a:endParaRPr lang="en-US" sz="2000" dirty="0"/>
          </a:p>
        </p:txBody>
      </p:sp>
      <p:sp>
        <p:nvSpPr>
          <p:cNvPr id="23" name="TextBox 22"/>
          <p:cNvSpPr txBox="1"/>
          <p:nvPr/>
        </p:nvSpPr>
        <p:spPr>
          <a:xfrm>
            <a:off x="5780941" y="1962537"/>
            <a:ext cx="375424" cy="461665"/>
          </a:xfrm>
          <a:prstGeom prst="rect">
            <a:avLst/>
          </a:prstGeom>
          <a:noFill/>
        </p:spPr>
        <p:txBody>
          <a:bodyPr wrap="none" rtlCol="0">
            <a:spAutoFit/>
          </a:bodyPr>
          <a:lstStyle/>
          <a:p>
            <a:r>
              <a:rPr lang="en-US" sz="2400" dirty="0"/>
              <a:t>is</a:t>
            </a:r>
          </a:p>
        </p:txBody>
      </p:sp>
      <p:pic>
        <p:nvPicPr>
          <p:cNvPr id="24" name="Picture 23"/>
          <p:cNvPicPr>
            <a:picLocks noChangeAspect="1"/>
          </p:cNvPicPr>
          <p:nvPr/>
        </p:nvPicPr>
        <p:blipFill>
          <a:blip r:embed="rId5"/>
          <a:stretch>
            <a:fillRect/>
          </a:stretch>
        </p:blipFill>
        <p:spPr>
          <a:xfrm>
            <a:off x="5235508" y="2385624"/>
            <a:ext cx="1466290" cy="1232665"/>
          </a:xfrm>
          <a:prstGeom prst="rect">
            <a:avLst/>
          </a:prstGeom>
        </p:spPr>
      </p:pic>
      <p:pic>
        <p:nvPicPr>
          <p:cNvPr id="4" name="Picture 3"/>
          <p:cNvPicPr>
            <a:picLocks noChangeAspect="1"/>
          </p:cNvPicPr>
          <p:nvPr/>
        </p:nvPicPr>
        <p:blipFill>
          <a:blip r:embed="rId6"/>
          <a:stretch>
            <a:fillRect/>
          </a:stretch>
        </p:blipFill>
        <p:spPr>
          <a:xfrm>
            <a:off x="5950848" y="486875"/>
            <a:ext cx="666439" cy="642116"/>
          </a:xfrm>
          <a:prstGeom prst="rect">
            <a:avLst/>
          </a:prstGeom>
        </p:spPr>
      </p:pic>
      <p:pic>
        <p:nvPicPr>
          <p:cNvPr id="13" name="Picture 12"/>
          <p:cNvPicPr>
            <a:picLocks noChangeAspect="1"/>
          </p:cNvPicPr>
          <p:nvPr/>
        </p:nvPicPr>
        <p:blipFill>
          <a:blip r:embed="rId6"/>
          <a:stretch>
            <a:fillRect/>
          </a:stretch>
        </p:blipFill>
        <p:spPr>
          <a:xfrm>
            <a:off x="2856001" y="2560472"/>
            <a:ext cx="1236306" cy="1191185"/>
          </a:xfrm>
          <a:prstGeom prst="rect">
            <a:avLst/>
          </a:prstGeom>
        </p:spPr>
      </p:pic>
      <p:pic>
        <p:nvPicPr>
          <p:cNvPr id="14" name="Picture 13"/>
          <p:cNvPicPr>
            <a:picLocks noChangeAspect="1"/>
          </p:cNvPicPr>
          <p:nvPr/>
        </p:nvPicPr>
        <p:blipFill>
          <a:blip r:embed="rId7"/>
          <a:stretch>
            <a:fillRect/>
          </a:stretch>
        </p:blipFill>
        <p:spPr>
          <a:xfrm>
            <a:off x="1625511" y="4459350"/>
            <a:ext cx="2369174" cy="2307087"/>
          </a:xfrm>
          <a:prstGeom prst="rect">
            <a:avLst/>
          </a:prstGeom>
        </p:spPr>
      </p:pic>
      <p:pic>
        <p:nvPicPr>
          <p:cNvPr id="15" name="Picture 14"/>
          <p:cNvPicPr>
            <a:picLocks noChangeAspect="1"/>
          </p:cNvPicPr>
          <p:nvPr/>
        </p:nvPicPr>
        <p:blipFill>
          <a:blip r:embed="rId7"/>
          <a:stretch>
            <a:fillRect/>
          </a:stretch>
        </p:blipFill>
        <p:spPr>
          <a:xfrm>
            <a:off x="4793781" y="4459350"/>
            <a:ext cx="2369174" cy="2307087"/>
          </a:xfrm>
          <a:prstGeom prst="rect">
            <a:avLst/>
          </a:prstGeom>
        </p:spPr>
      </p:pic>
      <p:pic>
        <p:nvPicPr>
          <p:cNvPr id="16" name="Picture 15"/>
          <p:cNvPicPr>
            <a:picLocks noChangeAspect="1"/>
          </p:cNvPicPr>
          <p:nvPr/>
        </p:nvPicPr>
        <p:blipFill>
          <a:blip r:embed="rId7"/>
          <a:stretch>
            <a:fillRect/>
          </a:stretch>
        </p:blipFill>
        <p:spPr>
          <a:xfrm>
            <a:off x="7962051" y="4459350"/>
            <a:ext cx="2369174" cy="2307087"/>
          </a:xfrm>
          <a:prstGeom prst="rect">
            <a:avLst/>
          </a:prstGeom>
        </p:spPr>
      </p:pic>
      <p:sp>
        <p:nvSpPr>
          <p:cNvPr id="7" name="Rectangle 6"/>
          <p:cNvSpPr/>
          <p:nvPr/>
        </p:nvSpPr>
        <p:spPr>
          <a:xfrm>
            <a:off x="2466157" y="4682072"/>
            <a:ext cx="687881" cy="461665"/>
          </a:xfrm>
          <a:prstGeom prst="rect">
            <a:avLst/>
          </a:prstGeom>
        </p:spPr>
        <p:txBody>
          <a:bodyPr wrap="none">
            <a:spAutoFit/>
          </a:bodyPr>
          <a:lstStyle/>
          <a:p>
            <a:r>
              <a:rPr lang="en-US" sz="2400" dirty="0"/>
              <a:t>frog</a:t>
            </a:r>
          </a:p>
        </p:txBody>
      </p:sp>
      <p:sp>
        <p:nvSpPr>
          <p:cNvPr id="8" name="Rectangle 7"/>
          <p:cNvSpPr/>
          <p:nvPr/>
        </p:nvSpPr>
        <p:spPr>
          <a:xfrm>
            <a:off x="5662416" y="4708703"/>
            <a:ext cx="631904" cy="461665"/>
          </a:xfrm>
          <a:prstGeom prst="rect">
            <a:avLst/>
          </a:prstGeom>
        </p:spPr>
        <p:txBody>
          <a:bodyPr wrap="none">
            <a:spAutoFit/>
          </a:bodyPr>
          <a:lstStyle/>
          <a:p>
            <a:pPr lvl="0"/>
            <a:r>
              <a:rPr lang="en-US" sz="2400" dirty="0">
                <a:solidFill>
                  <a:prstClr val="black"/>
                </a:solidFill>
              </a:rPr>
              <a:t>fish</a:t>
            </a:r>
          </a:p>
        </p:txBody>
      </p:sp>
      <p:sp>
        <p:nvSpPr>
          <p:cNvPr id="11" name="Rectangle 10"/>
          <p:cNvSpPr/>
          <p:nvPr/>
        </p:nvSpPr>
        <p:spPr>
          <a:xfrm>
            <a:off x="8808244" y="4708703"/>
            <a:ext cx="676788" cy="461665"/>
          </a:xfrm>
          <a:prstGeom prst="rect">
            <a:avLst/>
          </a:prstGeom>
        </p:spPr>
        <p:txBody>
          <a:bodyPr wrap="none">
            <a:spAutoFit/>
          </a:bodyPr>
          <a:lstStyle/>
          <a:p>
            <a:pPr lvl="0"/>
            <a:r>
              <a:rPr lang="en-US" sz="2400" dirty="0">
                <a:solidFill>
                  <a:prstClr val="black"/>
                </a:solidFill>
              </a:rPr>
              <a:t>kids</a:t>
            </a:r>
          </a:p>
        </p:txBody>
      </p:sp>
      <p:pic>
        <p:nvPicPr>
          <p:cNvPr id="25" name="Picture 24"/>
          <p:cNvPicPr>
            <a:picLocks noChangeAspect="1"/>
          </p:cNvPicPr>
          <p:nvPr/>
        </p:nvPicPr>
        <p:blipFill>
          <a:blip r:embed="rId6"/>
          <a:stretch>
            <a:fillRect/>
          </a:stretch>
        </p:blipFill>
        <p:spPr>
          <a:xfrm>
            <a:off x="8841879" y="651915"/>
            <a:ext cx="338050" cy="325712"/>
          </a:xfrm>
          <a:prstGeom prst="rect">
            <a:avLst/>
          </a:prstGeom>
        </p:spPr>
      </p:pic>
      <p:sp>
        <p:nvSpPr>
          <p:cNvPr id="9" name="Rectangle 8"/>
          <p:cNvSpPr/>
          <p:nvPr/>
        </p:nvSpPr>
        <p:spPr>
          <a:xfrm>
            <a:off x="10613293" y="168440"/>
            <a:ext cx="1406769" cy="646331"/>
          </a:xfrm>
          <a:prstGeom prst="rect">
            <a:avLst/>
          </a:prstGeom>
        </p:spPr>
        <p:txBody>
          <a:bodyPr wrap="square">
            <a:spAutoFit/>
          </a:bodyPr>
          <a:lstStyle/>
          <a:p>
            <a:pPr lvl="0"/>
            <a:r>
              <a:rPr lang="en-US" dirty="0">
                <a:solidFill>
                  <a:prstClr val="black"/>
                </a:solidFill>
              </a:rPr>
              <a:t>Question 1</a:t>
            </a:r>
          </a:p>
          <a:p>
            <a:pPr lvl="0"/>
            <a:r>
              <a:rPr lang="en-US" dirty="0">
                <a:solidFill>
                  <a:prstClr val="black"/>
                </a:solidFill>
              </a:rPr>
              <a:t>Level 1</a:t>
            </a:r>
          </a:p>
        </p:txBody>
      </p:sp>
      <p:sp>
        <p:nvSpPr>
          <p:cNvPr id="12" name="Rectangle 11"/>
          <p:cNvSpPr/>
          <p:nvPr/>
        </p:nvSpPr>
        <p:spPr>
          <a:xfrm>
            <a:off x="10107127" y="6487785"/>
            <a:ext cx="256802" cy="261610"/>
          </a:xfrm>
          <a:prstGeom prst="rect">
            <a:avLst/>
          </a:prstGeom>
        </p:spPr>
        <p:txBody>
          <a:bodyPr wrap="none">
            <a:spAutoFit/>
          </a:bodyPr>
          <a:lstStyle/>
          <a:p>
            <a:pPr lvl="0"/>
            <a:r>
              <a:rPr lang="en-US" sz="1100" b="1" dirty="0">
                <a:solidFill>
                  <a:prstClr val="black"/>
                </a:solidFill>
              </a:rPr>
              <a:t>1</a:t>
            </a:r>
          </a:p>
        </p:txBody>
      </p:sp>
      <p:sp>
        <p:nvSpPr>
          <p:cNvPr id="22" name="Rectangle 21"/>
          <p:cNvSpPr/>
          <p:nvPr/>
        </p:nvSpPr>
        <p:spPr>
          <a:xfrm>
            <a:off x="6936183" y="6502697"/>
            <a:ext cx="256802" cy="261610"/>
          </a:xfrm>
          <a:prstGeom prst="rect">
            <a:avLst/>
          </a:prstGeom>
        </p:spPr>
        <p:txBody>
          <a:bodyPr wrap="none">
            <a:spAutoFit/>
          </a:bodyPr>
          <a:lstStyle/>
          <a:p>
            <a:pPr lvl="0"/>
            <a:r>
              <a:rPr lang="en-US" sz="1100" b="1" dirty="0">
                <a:solidFill>
                  <a:prstClr val="black"/>
                </a:solidFill>
              </a:rPr>
              <a:t>1</a:t>
            </a:r>
          </a:p>
        </p:txBody>
      </p:sp>
      <p:sp>
        <p:nvSpPr>
          <p:cNvPr id="26" name="Rectangle 25"/>
          <p:cNvSpPr/>
          <p:nvPr/>
        </p:nvSpPr>
        <p:spPr>
          <a:xfrm>
            <a:off x="3752281" y="6510183"/>
            <a:ext cx="256802" cy="261610"/>
          </a:xfrm>
          <a:prstGeom prst="rect">
            <a:avLst/>
          </a:prstGeom>
        </p:spPr>
        <p:txBody>
          <a:bodyPr wrap="none">
            <a:spAutoFit/>
          </a:bodyPr>
          <a:lstStyle/>
          <a:p>
            <a:pPr lvl="0"/>
            <a:r>
              <a:rPr lang="en-US" sz="1100" b="1" dirty="0">
                <a:solidFill>
                  <a:prstClr val="black"/>
                </a:solidFill>
              </a:rPr>
              <a:t>1</a:t>
            </a:r>
          </a:p>
        </p:txBody>
      </p:sp>
      <p:pic>
        <p:nvPicPr>
          <p:cNvPr id="27" name="Picture 26">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96953" y="5272083"/>
            <a:ext cx="1362830" cy="835870"/>
          </a:xfrm>
          <a:prstGeom prst="rect">
            <a:avLst/>
          </a:prstGeom>
        </p:spPr>
      </p:pic>
      <p:pic>
        <p:nvPicPr>
          <p:cNvPr id="5" name="Picture 4">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79899" y="5197653"/>
            <a:ext cx="1294255" cy="1294255"/>
          </a:xfrm>
          <a:prstGeom prst="rect">
            <a:avLst/>
          </a:prstGeom>
        </p:spPr>
      </p:pic>
      <p:pic>
        <p:nvPicPr>
          <p:cNvPr id="19" name="Picture 18">
            <a:hlinkClick r:id="rId8" action="ppaction://hlinksldjump"/>
          </p:cNvPr>
          <p:cNvPicPr>
            <a:picLocks noChangeAspect="1"/>
          </p:cNvPicPr>
          <p:nvPr/>
        </p:nvPicPr>
        <p:blipFill>
          <a:blip r:embed="rId12"/>
          <a:stretch>
            <a:fillRect/>
          </a:stretch>
        </p:blipFill>
        <p:spPr>
          <a:xfrm>
            <a:off x="8158444" y="5247496"/>
            <a:ext cx="1948683" cy="1061696"/>
          </a:xfrm>
          <a:prstGeom prst="rect">
            <a:avLst/>
          </a:prstGeom>
        </p:spPr>
      </p:pic>
    </p:spTree>
    <p:extLst>
      <p:ext uri="{BB962C8B-B14F-4D97-AF65-F5344CB8AC3E}">
        <p14:creationId xmlns:p14="http://schemas.microsoft.com/office/powerpoint/2010/main" val="1240391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550256" y="1122356"/>
            <a:ext cx="5642749" cy="646331"/>
          </a:xfrm>
          <a:prstGeom prst="rect">
            <a:avLst/>
          </a:prstGeom>
        </p:spPr>
        <p:txBody>
          <a:bodyPr wrap="square">
            <a:spAutoFit/>
          </a:bodyPr>
          <a:lstStyle/>
          <a:p>
            <a:r>
              <a:rPr lang="en-US" sz="3600" dirty="0"/>
              <a:t>Where is the snake hiding?</a:t>
            </a:r>
          </a:p>
        </p:txBody>
      </p:sp>
      <p:pic>
        <p:nvPicPr>
          <p:cNvPr id="5" name="Content Placeholder 3"/>
          <p:cNvPicPr>
            <a:picLocks noGrp="1" noChangeAspect="1"/>
          </p:cNvPicPr>
          <p:nvPr>
            <p:ph idx="1"/>
          </p:nvPr>
        </p:nvPicPr>
        <p:blipFill>
          <a:blip r:embed="rId2"/>
          <a:stretch>
            <a:fillRect/>
          </a:stretch>
        </p:blipFill>
        <p:spPr>
          <a:xfrm>
            <a:off x="2266876" y="1744172"/>
            <a:ext cx="7767016" cy="2459555"/>
          </a:xfrm>
          <a:prstGeom prst="rect">
            <a:avLst/>
          </a:prstGeom>
        </p:spPr>
      </p:pic>
      <p:sp>
        <p:nvSpPr>
          <p:cNvPr id="9" name="TextBox 8"/>
          <p:cNvSpPr txBox="1"/>
          <p:nvPr/>
        </p:nvSpPr>
        <p:spPr>
          <a:xfrm>
            <a:off x="3019392" y="1973135"/>
            <a:ext cx="918521" cy="461665"/>
          </a:xfrm>
          <a:prstGeom prst="rect">
            <a:avLst/>
          </a:prstGeom>
          <a:noFill/>
        </p:spPr>
        <p:txBody>
          <a:bodyPr wrap="none" rtlCol="0">
            <a:spAutoFit/>
          </a:bodyPr>
          <a:lstStyle/>
          <a:p>
            <a:r>
              <a:rPr lang="en-US" sz="2400" dirty="0"/>
              <a:t>Snake</a:t>
            </a:r>
          </a:p>
        </p:txBody>
      </p:sp>
      <p:sp>
        <p:nvSpPr>
          <p:cNvPr id="10" name="TextBox 9"/>
          <p:cNvSpPr txBox="1"/>
          <p:nvPr/>
        </p:nvSpPr>
        <p:spPr>
          <a:xfrm>
            <a:off x="5592342" y="1973136"/>
            <a:ext cx="922047" cy="461665"/>
          </a:xfrm>
          <a:prstGeom prst="rect">
            <a:avLst/>
          </a:prstGeom>
          <a:noFill/>
        </p:spPr>
        <p:txBody>
          <a:bodyPr wrap="none" rtlCol="0">
            <a:spAutoFit/>
          </a:bodyPr>
          <a:lstStyle/>
          <a:p>
            <a:r>
              <a:rPr lang="en-US" sz="2400" dirty="0"/>
              <a:t> hides</a:t>
            </a:r>
          </a:p>
        </p:txBody>
      </p:sp>
      <p:pic>
        <p:nvPicPr>
          <p:cNvPr id="18" name="Picture 17"/>
          <p:cNvPicPr>
            <a:picLocks noChangeAspect="1"/>
          </p:cNvPicPr>
          <p:nvPr/>
        </p:nvPicPr>
        <p:blipFill>
          <a:blip r:embed="rId3"/>
          <a:stretch>
            <a:fillRect/>
          </a:stretch>
        </p:blipFill>
        <p:spPr>
          <a:xfrm>
            <a:off x="4215382" y="492537"/>
            <a:ext cx="850146" cy="769565"/>
          </a:xfrm>
          <a:prstGeom prst="rect">
            <a:avLst/>
          </a:prstGeom>
        </p:spPr>
      </p:pic>
      <p:sp>
        <p:nvSpPr>
          <p:cNvPr id="13" name="TextBox 6"/>
          <p:cNvSpPr txBox="1"/>
          <p:nvPr/>
        </p:nvSpPr>
        <p:spPr>
          <a:xfrm>
            <a:off x="10667078" y="225556"/>
            <a:ext cx="120802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7</a:t>
            </a:r>
          </a:p>
          <a:p>
            <a:r>
              <a:rPr lang="en-US" dirty="0"/>
              <a:t>Level 1</a:t>
            </a:r>
          </a:p>
        </p:txBody>
      </p:sp>
      <p:pic>
        <p:nvPicPr>
          <p:cNvPr id="22" name="Picture 21"/>
          <p:cNvPicPr>
            <a:picLocks noChangeAspect="1"/>
          </p:cNvPicPr>
          <p:nvPr/>
        </p:nvPicPr>
        <p:blipFill>
          <a:blip r:embed="rId4"/>
          <a:stretch>
            <a:fillRect/>
          </a:stretch>
        </p:blipFill>
        <p:spPr>
          <a:xfrm>
            <a:off x="4953323" y="4482601"/>
            <a:ext cx="2394124" cy="2331383"/>
          </a:xfrm>
          <a:prstGeom prst="rect">
            <a:avLst/>
          </a:prstGeom>
        </p:spPr>
      </p:pic>
      <p:sp>
        <p:nvSpPr>
          <p:cNvPr id="23" name="Rectangle 22"/>
          <p:cNvSpPr/>
          <p:nvPr/>
        </p:nvSpPr>
        <p:spPr>
          <a:xfrm>
            <a:off x="5651080" y="4724369"/>
            <a:ext cx="1048813" cy="461665"/>
          </a:xfrm>
          <a:prstGeom prst="rect">
            <a:avLst/>
          </a:prstGeom>
        </p:spPr>
        <p:txBody>
          <a:bodyPr wrap="none">
            <a:spAutoFit/>
          </a:bodyPr>
          <a:lstStyle/>
          <a:p>
            <a:pPr lvl="0"/>
            <a:r>
              <a:rPr lang="en-US" sz="2400" dirty="0">
                <a:solidFill>
                  <a:prstClr val="black"/>
                </a:solidFill>
              </a:rPr>
              <a:t>branch</a:t>
            </a:r>
          </a:p>
        </p:txBody>
      </p:sp>
      <p:sp>
        <p:nvSpPr>
          <p:cNvPr id="7" name="Rectangle 6"/>
          <p:cNvSpPr/>
          <p:nvPr/>
        </p:nvSpPr>
        <p:spPr>
          <a:xfrm>
            <a:off x="7066999" y="6484676"/>
            <a:ext cx="256802" cy="261610"/>
          </a:xfrm>
          <a:prstGeom prst="rect">
            <a:avLst/>
          </a:prstGeom>
        </p:spPr>
        <p:txBody>
          <a:bodyPr wrap="none">
            <a:spAutoFit/>
          </a:bodyPr>
          <a:lstStyle/>
          <a:p>
            <a:pPr lvl="0"/>
            <a:r>
              <a:rPr lang="en-US" sz="1100" b="1" dirty="0">
                <a:solidFill>
                  <a:prstClr val="black"/>
                </a:solidFill>
              </a:rPr>
              <a:t>7</a:t>
            </a:r>
            <a:endParaRPr lang="en-US" b="1" dirty="0">
              <a:solidFill>
                <a:prstClr val="black"/>
              </a:solidFill>
            </a:endParaRPr>
          </a:p>
        </p:txBody>
      </p:sp>
      <p:pic>
        <p:nvPicPr>
          <p:cNvPr id="25" name="Picture 24"/>
          <p:cNvPicPr>
            <a:picLocks noChangeAspect="1"/>
          </p:cNvPicPr>
          <p:nvPr/>
        </p:nvPicPr>
        <p:blipFill>
          <a:blip r:embed="rId4"/>
          <a:stretch>
            <a:fillRect/>
          </a:stretch>
        </p:blipFill>
        <p:spPr>
          <a:xfrm>
            <a:off x="1916700" y="4485628"/>
            <a:ext cx="2391016" cy="2328356"/>
          </a:xfrm>
          <a:prstGeom prst="rect">
            <a:avLst/>
          </a:prstGeom>
        </p:spPr>
      </p:pic>
      <p:pic>
        <p:nvPicPr>
          <p:cNvPr id="26" name="Picture 25"/>
          <p:cNvPicPr>
            <a:picLocks noChangeAspect="1"/>
          </p:cNvPicPr>
          <p:nvPr/>
        </p:nvPicPr>
        <p:blipFill>
          <a:blip r:embed="rId4"/>
          <a:stretch>
            <a:fillRect/>
          </a:stretch>
        </p:blipFill>
        <p:spPr>
          <a:xfrm>
            <a:off x="7993054" y="4476974"/>
            <a:ext cx="2399902" cy="2337010"/>
          </a:xfrm>
          <a:prstGeom prst="rect">
            <a:avLst/>
          </a:prstGeom>
        </p:spPr>
      </p:pic>
      <p:sp>
        <p:nvSpPr>
          <p:cNvPr id="2" name="Rectangle 1"/>
          <p:cNvSpPr/>
          <p:nvPr/>
        </p:nvSpPr>
        <p:spPr>
          <a:xfrm>
            <a:off x="2745760" y="4685355"/>
            <a:ext cx="732893" cy="461665"/>
          </a:xfrm>
          <a:prstGeom prst="rect">
            <a:avLst/>
          </a:prstGeom>
        </p:spPr>
        <p:txBody>
          <a:bodyPr wrap="none">
            <a:spAutoFit/>
          </a:bodyPr>
          <a:lstStyle/>
          <a:p>
            <a:pPr lvl="0"/>
            <a:r>
              <a:rPr lang="en-US" sz="2400" dirty="0">
                <a:solidFill>
                  <a:prstClr val="black"/>
                </a:solidFill>
              </a:rPr>
              <a:t>hole</a:t>
            </a:r>
            <a:endParaRPr lang="en-US" sz="1600" dirty="0">
              <a:solidFill>
                <a:prstClr val="black"/>
              </a:solidFill>
            </a:endParaRPr>
          </a:p>
        </p:txBody>
      </p:sp>
      <p:sp>
        <p:nvSpPr>
          <p:cNvPr id="11" name="Rectangle 10"/>
          <p:cNvSpPr/>
          <p:nvPr/>
        </p:nvSpPr>
        <p:spPr>
          <a:xfrm>
            <a:off x="8912319" y="4692650"/>
            <a:ext cx="561372" cy="461665"/>
          </a:xfrm>
          <a:prstGeom prst="rect">
            <a:avLst/>
          </a:prstGeom>
        </p:spPr>
        <p:txBody>
          <a:bodyPr wrap="none">
            <a:spAutoFit/>
          </a:bodyPr>
          <a:lstStyle/>
          <a:p>
            <a:pPr lvl="0"/>
            <a:r>
              <a:rPr lang="en-US" sz="2400" dirty="0">
                <a:solidFill>
                  <a:prstClr val="black"/>
                </a:solidFill>
              </a:rPr>
              <a:t>log</a:t>
            </a:r>
          </a:p>
        </p:txBody>
      </p:sp>
      <p:sp>
        <p:nvSpPr>
          <p:cNvPr id="38" name="Rectangle 37"/>
          <p:cNvSpPr/>
          <p:nvPr/>
        </p:nvSpPr>
        <p:spPr>
          <a:xfrm>
            <a:off x="4050914" y="6513614"/>
            <a:ext cx="256802" cy="261610"/>
          </a:xfrm>
          <a:prstGeom prst="rect">
            <a:avLst/>
          </a:prstGeom>
        </p:spPr>
        <p:txBody>
          <a:bodyPr wrap="none">
            <a:spAutoFit/>
          </a:bodyPr>
          <a:lstStyle/>
          <a:p>
            <a:pPr lvl="0"/>
            <a:r>
              <a:rPr lang="en-US" sz="1100" b="1" dirty="0">
                <a:solidFill>
                  <a:prstClr val="black"/>
                </a:solidFill>
              </a:rPr>
              <a:t>7</a:t>
            </a:r>
            <a:endParaRPr lang="en-US" b="1" dirty="0">
              <a:solidFill>
                <a:prstClr val="black"/>
              </a:solidFill>
            </a:endParaRPr>
          </a:p>
        </p:txBody>
      </p:sp>
      <p:sp>
        <p:nvSpPr>
          <p:cNvPr id="39" name="Rectangle 38"/>
          <p:cNvSpPr/>
          <p:nvPr/>
        </p:nvSpPr>
        <p:spPr>
          <a:xfrm>
            <a:off x="10112508" y="6525145"/>
            <a:ext cx="256802" cy="261610"/>
          </a:xfrm>
          <a:prstGeom prst="rect">
            <a:avLst/>
          </a:prstGeom>
        </p:spPr>
        <p:txBody>
          <a:bodyPr wrap="none">
            <a:spAutoFit/>
          </a:bodyPr>
          <a:lstStyle/>
          <a:p>
            <a:pPr lvl="0"/>
            <a:r>
              <a:rPr lang="en-US" sz="1100" b="1" dirty="0">
                <a:solidFill>
                  <a:prstClr val="black"/>
                </a:solidFill>
              </a:rPr>
              <a:t>7</a:t>
            </a:r>
            <a:endParaRPr lang="en-US" b="1" dirty="0">
              <a:solidFill>
                <a:prstClr val="black"/>
              </a:solidFill>
            </a:endParaRPr>
          </a:p>
        </p:txBody>
      </p:sp>
      <p:pic>
        <p:nvPicPr>
          <p:cNvPr id="12" name="Picture 11">
            <a:hlinkClick r:id="rId5" action="ppaction://hlinksldjump"/>
          </p:cNvPr>
          <p:cNvPicPr>
            <a:picLocks noChangeAspect="1"/>
          </p:cNvPicPr>
          <p:nvPr/>
        </p:nvPicPr>
        <p:blipFill>
          <a:blip r:embed="rId6"/>
          <a:stretch>
            <a:fillRect/>
          </a:stretch>
        </p:blipFill>
        <p:spPr>
          <a:xfrm>
            <a:off x="8330842" y="5369991"/>
            <a:ext cx="1724326" cy="881907"/>
          </a:xfrm>
          <a:prstGeom prst="rect">
            <a:avLst/>
          </a:prstGeom>
        </p:spPr>
      </p:pic>
      <p:pic>
        <p:nvPicPr>
          <p:cNvPr id="6" name="Picture 5">
            <a:hlinkClick r:id="rId5" action="ppaction://hlinksldjump"/>
          </p:cNvPr>
          <p:cNvPicPr>
            <a:picLocks noChangeAspect="1"/>
          </p:cNvPicPr>
          <p:nvPr/>
        </p:nvPicPr>
        <p:blipFill>
          <a:blip r:embed="rId7"/>
          <a:stretch>
            <a:fillRect/>
          </a:stretch>
        </p:blipFill>
        <p:spPr>
          <a:xfrm>
            <a:off x="2315070" y="5266310"/>
            <a:ext cx="1591169" cy="1126594"/>
          </a:xfrm>
          <a:prstGeom prst="rect">
            <a:avLst/>
          </a:prstGeom>
        </p:spPr>
      </p:pic>
      <p:pic>
        <p:nvPicPr>
          <p:cNvPr id="8" name="Picture 7">
            <a:hlinkClick r:id="rId8" action="ppaction://hlinksldjump"/>
          </p:cNvPr>
          <p:cNvPicPr>
            <a:picLocks noChangeAspect="1"/>
          </p:cNvPicPr>
          <p:nvPr/>
        </p:nvPicPr>
        <p:blipFill>
          <a:blip r:embed="rId9"/>
          <a:stretch>
            <a:fillRect/>
          </a:stretch>
        </p:blipFill>
        <p:spPr>
          <a:xfrm>
            <a:off x="5322077" y="5186034"/>
            <a:ext cx="1565449" cy="1287147"/>
          </a:xfrm>
          <a:prstGeom prst="rect">
            <a:avLst/>
          </a:prstGeom>
        </p:spPr>
      </p:pic>
      <p:pic>
        <p:nvPicPr>
          <p:cNvPr id="24" name="Picture 23"/>
          <p:cNvPicPr>
            <a:picLocks noChangeAspect="1"/>
          </p:cNvPicPr>
          <p:nvPr/>
        </p:nvPicPr>
        <p:blipFill>
          <a:blip r:embed="rId10"/>
          <a:stretch>
            <a:fillRect/>
          </a:stretch>
        </p:blipFill>
        <p:spPr>
          <a:xfrm>
            <a:off x="3383388" y="381035"/>
            <a:ext cx="864458" cy="858054"/>
          </a:xfrm>
          <a:prstGeom prst="rect">
            <a:avLst/>
          </a:prstGeom>
        </p:spPr>
      </p:pic>
      <p:pic>
        <p:nvPicPr>
          <p:cNvPr id="2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71411" y="2547211"/>
            <a:ext cx="18478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p:cNvPicPr>
            <a:picLocks noChangeAspect="1"/>
          </p:cNvPicPr>
          <p:nvPr/>
        </p:nvPicPr>
        <p:blipFill>
          <a:blip r:embed="rId12"/>
          <a:stretch>
            <a:fillRect/>
          </a:stretch>
        </p:blipFill>
        <p:spPr>
          <a:xfrm>
            <a:off x="5331524" y="2529107"/>
            <a:ext cx="1443684" cy="1198773"/>
          </a:xfrm>
          <a:prstGeom prst="rect">
            <a:avLst/>
          </a:prstGeom>
        </p:spPr>
      </p:pic>
      <p:pic>
        <p:nvPicPr>
          <p:cNvPr id="29" name="Picture 28"/>
          <p:cNvPicPr>
            <a:picLocks noChangeAspect="1"/>
          </p:cNvPicPr>
          <p:nvPr/>
        </p:nvPicPr>
        <p:blipFill>
          <a:blip r:embed="rId12"/>
          <a:stretch>
            <a:fillRect/>
          </a:stretch>
        </p:blipFill>
        <p:spPr>
          <a:xfrm>
            <a:off x="7708385" y="504053"/>
            <a:ext cx="860732" cy="714715"/>
          </a:xfrm>
          <a:prstGeom prst="rect">
            <a:avLst/>
          </a:prstGeom>
        </p:spPr>
      </p:pic>
      <p:pic>
        <p:nvPicPr>
          <p:cNvPr id="3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10247" y="581589"/>
            <a:ext cx="979292" cy="63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2709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C7CA4-39B2-4413-85C7-E915D43BD66B}"/>
              </a:ext>
            </a:extLst>
          </p:cNvPr>
          <p:cNvSpPr>
            <a:spLocks noGrp="1"/>
          </p:cNvSpPr>
          <p:nvPr>
            <p:ph type="title"/>
          </p:nvPr>
        </p:nvSpPr>
        <p:spPr/>
        <p:txBody>
          <a:bodyPr/>
          <a:lstStyle/>
          <a:p>
            <a:endParaRPr lang="en-US"/>
          </a:p>
        </p:txBody>
      </p:sp>
      <p:pic>
        <p:nvPicPr>
          <p:cNvPr id="1026" name="Picture 2" descr="Image result for frog gif">
            <a:extLst>
              <a:ext uri="{FF2B5EF4-FFF2-40B4-BE49-F238E27FC236}">
                <a16:creationId xmlns:a16="http://schemas.microsoft.com/office/drawing/2014/main" id="{FF5AD0E8-C2C9-4240-8F27-B84761399EBF}"/>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82437" y="365125"/>
            <a:ext cx="5653160" cy="565316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446270B7-208C-475E-8861-E1F3412AD0C4}"/>
              </a:ext>
            </a:extLst>
          </p:cNvPr>
          <p:cNvPicPr>
            <a:picLocks noChangeAspect="1"/>
          </p:cNvPicPr>
          <p:nvPr/>
        </p:nvPicPr>
        <p:blipFill>
          <a:blip r:embed="rId5"/>
          <a:stretch>
            <a:fillRect/>
          </a:stretch>
        </p:blipFill>
        <p:spPr>
          <a:xfrm>
            <a:off x="7924799" y="5352802"/>
            <a:ext cx="3220279" cy="1390053"/>
          </a:xfrm>
          <a:prstGeom prst="rect">
            <a:avLst/>
          </a:prstGeom>
        </p:spPr>
      </p:pic>
    </p:spTree>
    <p:extLst>
      <p:ext uri="{BB962C8B-B14F-4D97-AF65-F5344CB8AC3E}">
        <p14:creationId xmlns:p14="http://schemas.microsoft.com/office/powerpoint/2010/main" val="135184214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54D8F-60F2-4F25-ADEB-6F63A2B0B989}"/>
              </a:ext>
            </a:extLst>
          </p:cNvPr>
          <p:cNvSpPr>
            <a:spLocks noGrp="1"/>
          </p:cNvSpPr>
          <p:nvPr>
            <p:ph type="title"/>
          </p:nvPr>
        </p:nvSpPr>
        <p:spPr/>
        <p:txBody>
          <a:bodyPr/>
          <a:lstStyle/>
          <a:p>
            <a:endParaRPr lang="en-US"/>
          </a:p>
        </p:txBody>
      </p:sp>
      <p:pic>
        <p:nvPicPr>
          <p:cNvPr id="2050" name="Picture 2" descr="Image result for no frog gif">
            <a:extLst>
              <a:ext uri="{FF2B5EF4-FFF2-40B4-BE49-F238E27FC236}">
                <a16:creationId xmlns:a16="http://schemas.microsoft.com/office/drawing/2014/main" id="{A56808D8-CF4D-4F91-84C4-BC9DC7B3B65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61336" y="365125"/>
            <a:ext cx="6904932" cy="3880572"/>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74CCEC56-B236-41C3-81CE-413036F293B8}"/>
              </a:ext>
            </a:extLst>
          </p:cNvPr>
          <p:cNvPicPr>
            <a:picLocks noGrp="1" noChangeAspect="1"/>
          </p:cNvPicPr>
          <p:nvPr>
            <p:ph idx="1"/>
          </p:nvPr>
        </p:nvPicPr>
        <p:blipFill>
          <a:blip r:embed="rId5"/>
          <a:stretch>
            <a:fillRect/>
          </a:stretch>
        </p:blipFill>
        <p:spPr>
          <a:xfrm>
            <a:off x="838200" y="5042620"/>
            <a:ext cx="3484418" cy="1450255"/>
          </a:xfrm>
          <a:prstGeom prst="rect">
            <a:avLst/>
          </a:prstGeom>
        </p:spPr>
      </p:pic>
    </p:spTree>
    <p:extLst>
      <p:ext uri="{BB962C8B-B14F-4D97-AF65-F5344CB8AC3E}">
        <p14:creationId xmlns:p14="http://schemas.microsoft.com/office/powerpoint/2010/main" val="3245524296"/>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suction.wav"/>
          </p:stSnd>
        </p:sndAc>
      </p:transition>
    </mc:Choice>
    <mc:Fallback xmlns="">
      <p:transition spd="slow">
        <p:sndAc>
          <p:stSnd>
            <p:snd r:embed="rId6" name="suction.wav"/>
          </p:stSnd>
        </p:sndAc>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95744" y="1076802"/>
            <a:ext cx="4513928" cy="707886"/>
          </a:xfrm>
          <a:prstGeom prst="rect">
            <a:avLst/>
          </a:prstGeom>
        </p:spPr>
        <p:txBody>
          <a:bodyPr wrap="none">
            <a:spAutoFit/>
          </a:bodyPr>
          <a:lstStyle/>
          <a:p>
            <a:r>
              <a:rPr lang="en-US" sz="4000" dirty="0"/>
              <a:t>Who eats the snake?</a:t>
            </a:r>
          </a:p>
        </p:txBody>
      </p:sp>
      <p:cxnSp>
        <p:nvCxnSpPr>
          <p:cNvPr id="12" name="Straight Connector 11"/>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stretch>
            <a:fillRect/>
          </a:stretch>
        </p:blipFill>
        <p:spPr>
          <a:xfrm>
            <a:off x="2403682" y="1770150"/>
            <a:ext cx="7325743" cy="2359137"/>
          </a:xfrm>
          <a:prstGeom prst="rect">
            <a:avLst/>
          </a:prstGeom>
        </p:spPr>
      </p:pic>
      <p:sp>
        <p:nvSpPr>
          <p:cNvPr id="15" name="TextBox 14"/>
          <p:cNvSpPr txBox="1"/>
          <p:nvPr/>
        </p:nvSpPr>
        <p:spPr>
          <a:xfrm>
            <a:off x="5713572" y="2006253"/>
            <a:ext cx="705962" cy="461665"/>
          </a:xfrm>
          <a:prstGeom prst="rect">
            <a:avLst/>
          </a:prstGeom>
          <a:noFill/>
        </p:spPr>
        <p:txBody>
          <a:bodyPr wrap="none" rtlCol="0">
            <a:spAutoFit/>
          </a:bodyPr>
          <a:lstStyle/>
          <a:p>
            <a:r>
              <a:rPr lang="en-US" sz="2400" dirty="0"/>
              <a:t>eats</a:t>
            </a:r>
          </a:p>
        </p:txBody>
      </p:sp>
      <p:sp>
        <p:nvSpPr>
          <p:cNvPr id="16" name="TextBox 15"/>
          <p:cNvSpPr txBox="1"/>
          <p:nvPr/>
        </p:nvSpPr>
        <p:spPr>
          <a:xfrm>
            <a:off x="8085866" y="2020058"/>
            <a:ext cx="897682" cy="461665"/>
          </a:xfrm>
          <a:prstGeom prst="rect">
            <a:avLst/>
          </a:prstGeom>
          <a:noFill/>
        </p:spPr>
        <p:txBody>
          <a:bodyPr wrap="none" rtlCol="0">
            <a:spAutoFit/>
          </a:bodyPr>
          <a:lstStyle/>
          <a:p>
            <a:r>
              <a:rPr lang="en-US" sz="2400" dirty="0"/>
              <a:t>snake</a:t>
            </a:r>
          </a:p>
        </p:txBody>
      </p:sp>
      <p:pic>
        <p:nvPicPr>
          <p:cNvPr id="19" name="Picture 18"/>
          <p:cNvPicPr>
            <a:picLocks noChangeAspect="1"/>
          </p:cNvPicPr>
          <p:nvPr/>
        </p:nvPicPr>
        <p:blipFill>
          <a:blip r:embed="rId3"/>
          <a:stretch>
            <a:fillRect/>
          </a:stretch>
        </p:blipFill>
        <p:spPr>
          <a:xfrm>
            <a:off x="4088001" y="480483"/>
            <a:ext cx="874295" cy="761542"/>
          </a:xfrm>
          <a:prstGeom prst="rect">
            <a:avLst/>
          </a:prstGeom>
        </p:spPr>
      </p:pic>
      <p:pic>
        <p:nvPicPr>
          <p:cNvPr id="20" name="Picture 19"/>
          <p:cNvPicPr>
            <a:picLocks noChangeAspect="1"/>
          </p:cNvPicPr>
          <p:nvPr/>
        </p:nvPicPr>
        <p:blipFill>
          <a:blip r:embed="rId4"/>
          <a:stretch>
            <a:fillRect/>
          </a:stretch>
        </p:blipFill>
        <p:spPr>
          <a:xfrm>
            <a:off x="3380719" y="503447"/>
            <a:ext cx="766952" cy="738961"/>
          </a:xfrm>
          <a:prstGeom prst="rect">
            <a:avLst/>
          </a:prstGeom>
        </p:spPr>
      </p:pic>
      <p:sp>
        <p:nvSpPr>
          <p:cNvPr id="7" name="Rectangle 6"/>
          <p:cNvSpPr/>
          <p:nvPr/>
        </p:nvSpPr>
        <p:spPr>
          <a:xfrm>
            <a:off x="10478157" y="226597"/>
            <a:ext cx="1422400" cy="646331"/>
          </a:xfrm>
          <a:prstGeom prst="rect">
            <a:avLst/>
          </a:prstGeom>
        </p:spPr>
        <p:txBody>
          <a:bodyPr wrap="square">
            <a:spAutoFit/>
          </a:bodyPr>
          <a:lstStyle/>
          <a:p>
            <a:r>
              <a:rPr lang="en-US" dirty="0"/>
              <a:t>Question 8</a:t>
            </a:r>
          </a:p>
          <a:p>
            <a:r>
              <a:rPr lang="en-US" dirty="0"/>
              <a:t>Level 1</a:t>
            </a:r>
          </a:p>
        </p:txBody>
      </p:sp>
      <p:pic>
        <p:nvPicPr>
          <p:cNvPr id="2" name="Picture 1"/>
          <p:cNvPicPr>
            <a:picLocks noChangeAspect="1"/>
          </p:cNvPicPr>
          <p:nvPr/>
        </p:nvPicPr>
        <p:blipFill>
          <a:blip r:embed="rId5"/>
          <a:stretch>
            <a:fillRect/>
          </a:stretch>
        </p:blipFill>
        <p:spPr>
          <a:xfrm rot="268686">
            <a:off x="6788378" y="396847"/>
            <a:ext cx="1233589" cy="832869"/>
          </a:xfrm>
          <a:prstGeom prst="rect">
            <a:avLst/>
          </a:prstGeom>
        </p:spPr>
      </p:pic>
      <p:pic>
        <p:nvPicPr>
          <p:cNvPr id="24" name="Picture 23"/>
          <p:cNvPicPr>
            <a:picLocks noChangeAspect="1"/>
          </p:cNvPicPr>
          <p:nvPr/>
        </p:nvPicPr>
        <p:blipFill>
          <a:blip r:embed="rId6"/>
          <a:stretch>
            <a:fillRect/>
          </a:stretch>
        </p:blipFill>
        <p:spPr>
          <a:xfrm>
            <a:off x="1969100" y="4464818"/>
            <a:ext cx="2340813" cy="2340813"/>
          </a:xfrm>
          <a:prstGeom prst="rect">
            <a:avLst/>
          </a:prstGeom>
        </p:spPr>
      </p:pic>
      <p:pic>
        <p:nvPicPr>
          <p:cNvPr id="27" name="Picture 26"/>
          <p:cNvPicPr>
            <a:picLocks noChangeAspect="1"/>
          </p:cNvPicPr>
          <p:nvPr/>
        </p:nvPicPr>
        <p:blipFill>
          <a:blip r:embed="rId6"/>
          <a:stretch>
            <a:fillRect/>
          </a:stretch>
        </p:blipFill>
        <p:spPr>
          <a:xfrm>
            <a:off x="4982301" y="4464818"/>
            <a:ext cx="2340813" cy="2340813"/>
          </a:xfrm>
          <a:prstGeom prst="rect">
            <a:avLst/>
          </a:prstGeom>
        </p:spPr>
      </p:pic>
      <p:pic>
        <p:nvPicPr>
          <p:cNvPr id="30" name="Picture 29">
            <a:hlinkClick r:id="rId7" action="ppaction://hlinksldjump"/>
          </p:cNvPr>
          <p:cNvPicPr>
            <a:picLocks noChangeAspect="1"/>
          </p:cNvPicPr>
          <p:nvPr/>
        </p:nvPicPr>
        <p:blipFill>
          <a:blip r:embed="rId6"/>
          <a:stretch>
            <a:fillRect/>
          </a:stretch>
        </p:blipFill>
        <p:spPr>
          <a:xfrm>
            <a:off x="7995502" y="4464818"/>
            <a:ext cx="2340813" cy="2340813"/>
          </a:xfrm>
          <a:prstGeom prst="rect">
            <a:avLst/>
          </a:prstGeom>
        </p:spPr>
      </p:pic>
      <p:pic>
        <p:nvPicPr>
          <p:cNvPr id="3" name="Picture 2"/>
          <p:cNvPicPr>
            <a:picLocks noChangeAspect="1"/>
          </p:cNvPicPr>
          <p:nvPr/>
        </p:nvPicPr>
        <p:blipFill>
          <a:blip r:embed="rId8"/>
          <a:stretch>
            <a:fillRect/>
          </a:stretch>
        </p:blipFill>
        <p:spPr>
          <a:xfrm>
            <a:off x="7637218" y="2431988"/>
            <a:ext cx="1725613" cy="1297105"/>
          </a:xfrm>
          <a:prstGeom prst="rect">
            <a:avLst/>
          </a:prstGeom>
        </p:spPr>
      </p:pic>
      <p:pic>
        <p:nvPicPr>
          <p:cNvPr id="31" name="Picture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90873" y="5360706"/>
            <a:ext cx="1750070" cy="924456"/>
          </a:xfrm>
          <a:prstGeom prst="rect">
            <a:avLst/>
          </a:prstGeom>
        </p:spPr>
      </p:pic>
      <p:pic>
        <p:nvPicPr>
          <p:cNvPr id="32" name="Picture 31">
            <a:hlinkClick r:id="rId10" action="ppaction://hlinksldjump"/>
          </p:cNvPr>
          <p:cNvPicPr>
            <a:picLocks noChangeAspect="1"/>
          </p:cNvPicPr>
          <p:nvPr/>
        </p:nvPicPr>
        <p:blipFill>
          <a:blip r:embed="rId11"/>
          <a:stretch>
            <a:fillRect/>
          </a:stretch>
        </p:blipFill>
        <p:spPr>
          <a:xfrm>
            <a:off x="5423853" y="5210366"/>
            <a:ext cx="1495425" cy="1085850"/>
          </a:xfrm>
          <a:prstGeom prst="rect">
            <a:avLst/>
          </a:prstGeom>
        </p:spPr>
      </p:pic>
      <p:pic>
        <p:nvPicPr>
          <p:cNvPr id="33" name="Picture 32">
            <a:hlinkClick r:id="rId10"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70449" y="5210366"/>
            <a:ext cx="1294255" cy="1294255"/>
          </a:xfrm>
          <a:prstGeom prst="rect">
            <a:avLst/>
          </a:prstGeom>
        </p:spPr>
      </p:pic>
      <p:sp>
        <p:nvSpPr>
          <p:cNvPr id="21" name="Rectangle 20"/>
          <p:cNvSpPr/>
          <p:nvPr/>
        </p:nvSpPr>
        <p:spPr>
          <a:xfrm>
            <a:off x="2772322" y="4678523"/>
            <a:ext cx="734368" cy="461665"/>
          </a:xfrm>
          <a:prstGeom prst="rect">
            <a:avLst/>
          </a:prstGeom>
        </p:spPr>
        <p:txBody>
          <a:bodyPr wrap="none">
            <a:spAutoFit/>
          </a:bodyPr>
          <a:lstStyle/>
          <a:p>
            <a:r>
              <a:rPr lang="en-US" sz="2400" dirty="0">
                <a:solidFill>
                  <a:prstClr val="black"/>
                </a:solidFill>
              </a:rPr>
              <a:t>Frog</a:t>
            </a:r>
            <a:endParaRPr lang="en-US" dirty="0"/>
          </a:p>
        </p:txBody>
      </p:sp>
      <p:sp>
        <p:nvSpPr>
          <p:cNvPr id="22" name="Rectangle 21"/>
          <p:cNvSpPr/>
          <p:nvPr/>
        </p:nvSpPr>
        <p:spPr>
          <a:xfrm>
            <a:off x="5813511" y="4678522"/>
            <a:ext cx="678391" cy="461665"/>
          </a:xfrm>
          <a:prstGeom prst="rect">
            <a:avLst/>
          </a:prstGeom>
        </p:spPr>
        <p:txBody>
          <a:bodyPr wrap="none">
            <a:spAutoFit/>
          </a:bodyPr>
          <a:lstStyle/>
          <a:p>
            <a:r>
              <a:rPr lang="en-US" sz="2400" dirty="0">
                <a:solidFill>
                  <a:prstClr val="black"/>
                </a:solidFill>
              </a:rPr>
              <a:t>Fish</a:t>
            </a:r>
            <a:endParaRPr lang="en-US" dirty="0"/>
          </a:p>
        </p:txBody>
      </p:sp>
      <p:sp>
        <p:nvSpPr>
          <p:cNvPr id="23" name="Rectangle 22"/>
          <p:cNvSpPr/>
          <p:nvPr/>
        </p:nvSpPr>
        <p:spPr>
          <a:xfrm>
            <a:off x="8735341" y="4678523"/>
            <a:ext cx="912558" cy="461665"/>
          </a:xfrm>
          <a:prstGeom prst="rect">
            <a:avLst/>
          </a:prstGeom>
        </p:spPr>
        <p:txBody>
          <a:bodyPr wrap="none">
            <a:spAutoFit/>
          </a:bodyPr>
          <a:lstStyle/>
          <a:p>
            <a:r>
              <a:rPr lang="en-US" sz="2400" dirty="0">
                <a:solidFill>
                  <a:prstClr val="black"/>
                </a:solidFill>
              </a:rPr>
              <a:t>Turtle</a:t>
            </a:r>
            <a:endParaRPr lang="en-US" dirty="0"/>
          </a:p>
        </p:txBody>
      </p:sp>
      <p:pic>
        <p:nvPicPr>
          <p:cNvPr id="25" name="Picture 24"/>
          <p:cNvPicPr>
            <a:picLocks noChangeAspect="1"/>
          </p:cNvPicPr>
          <p:nvPr/>
        </p:nvPicPr>
        <p:blipFill>
          <a:blip r:embed="rId13"/>
          <a:stretch>
            <a:fillRect/>
          </a:stretch>
        </p:blipFill>
        <p:spPr>
          <a:xfrm>
            <a:off x="5404806" y="2372777"/>
            <a:ext cx="1382388" cy="1340812"/>
          </a:xfrm>
          <a:prstGeom prst="rect">
            <a:avLst/>
          </a:prstGeom>
        </p:spPr>
      </p:pic>
      <p:pic>
        <p:nvPicPr>
          <p:cNvPr id="28" name="Picture 27"/>
          <p:cNvPicPr>
            <a:picLocks noChangeAspect="1"/>
          </p:cNvPicPr>
          <p:nvPr/>
        </p:nvPicPr>
        <p:blipFill>
          <a:blip r:embed="rId13"/>
          <a:stretch>
            <a:fillRect/>
          </a:stretch>
        </p:blipFill>
        <p:spPr>
          <a:xfrm>
            <a:off x="5464245" y="537964"/>
            <a:ext cx="725892" cy="704061"/>
          </a:xfrm>
          <a:prstGeom prst="rect">
            <a:avLst/>
          </a:prstGeom>
        </p:spPr>
      </p:pic>
      <p:sp>
        <p:nvSpPr>
          <p:cNvPr id="6" name="Rectangle 5"/>
          <p:cNvSpPr/>
          <p:nvPr/>
        </p:nvSpPr>
        <p:spPr>
          <a:xfrm>
            <a:off x="4088001" y="6544021"/>
            <a:ext cx="256802" cy="261610"/>
          </a:xfrm>
          <a:prstGeom prst="rect">
            <a:avLst/>
          </a:prstGeom>
        </p:spPr>
        <p:txBody>
          <a:bodyPr wrap="none">
            <a:spAutoFit/>
          </a:bodyPr>
          <a:lstStyle/>
          <a:p>
            <a:pPr lvl="0"/>
            <a:r>
              <a:rPr lang="en-US" sz="1100" b="1" dirty="0">
                <a:solidFill>
                  <a:prstClr val="black"/>
                </a:solidFill>
              </a:rPr>
              <a:t>8</a:t>
            </a:r>
            <a:endParaRPr lang="en-US" b="1" dirty="0">
              <a:solidFill>
                <a:prstClr val="black"/>
              </a:solidFill>
            </a:endParaRPr>
          </a:p>
        </p:txBody>
      </p:sp>
      <p:sp>
        <p:nvSpPr>
          <p:cNvPr id="10" name="Rectangle 9"/>
          <p:cNvSpPr/>
          <p:nvPr/>
        </p:nvSpPr>
        <p:spPr>
          <a:xfrm>
            <a:off x="7104024" y="6544021"/>
            <a:ext cx="256802" cy="261610"/>
          </a:xfrm>
          <a:prstGeom prst="rect">
            <a:avLst/>
          </a:prstGeom>
        </p:spPr>
        <p:txBody>
          <a:bodyPr wrap="none">
            <a:spAutoFit/>
          </a:bodyPr>
          <a:lstStyle/>
          <a:p>
            <a:pPr lvl="0"/>
            <a:r>
              <a:rPr lang="en-US" sz="1100" b="1" dirty="0">
                <a:solidFill>
                  <a:prstClr val="black"/>
                </a:solidFill>
              </a:rPr>
              <a:t>8</a:t>
            </a:r>
            <a:endParaRPr lang="en-US" b="1" dirty="0">
              <a:solidFill>
                <a:prstClr val="black"/>
              </a:solidFill>
            </a:endParaRPr>
          </a:p>
        </p:txBody>
      </p:sp>
      <p:sp>
        <p:nvSpPr>
          <p:cNvPr id="14" name="Rectangle 13"/>
          <p:cNvSpPr/>
          <p:nvPr/>
        </p:nvSpPr>
        <p:spPr>
          <a:xfrm>
            <a:off x="10133757" y="6553631"/>
            <a:ext cx="256802" cy="261610"/>
          </a:xfrm>
          <a:prstGeom prst="rect">
            <a:avLst/>
          </a:prstGeom>
        </p:spPr>
        <p:txBody>
          <a:bodyPr wrap="none">
            <a:spAutoFit/>
          </a:bodyPr>
          <a:lstStyle/>
          <a:p>
            <a:pPr lvl="0"/>
            <a:r>
              <a:rPr lang="en-US" sz="1100" b="1" dirty="0">
                <a:solidFill>
                  <a:prstClr val="black"/>
                </a:solidFill>
              </a:rPr>
              <a:t>8</a:t>
            </a:r>
            <a:endParaRPr lang="en-US" b="1" dirty="0">
              <a:solidFill>
                <a:prstClr val="black"/>
              </a:solidFill>
            </a:endParaRPr>
          </a:p>
        </p:txBody>
      </p:sp>
    </p:spTree>
    <p:extLst>
      <p:ext uri="{BB962C8B-B14F-4D97-AF65-F5344CB8AC3E}">
        <p14:creationId xmlns:p14="http://schemas.microsoft.com/office/powerpoint/2010/main" val="3128761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C7CA4-39B2-4413-85C7-E915D43BD66B}"/>
              </a:ext>
            </a:extLst>
          </p:cNvPr>
          <p:cNvSpPr>
            <a:spLocks noGrp="1"/>
          </p:cNvSpPr>
          <p:nvPr>
            <p:ph type="title"/>
          </p:nvPr>
        </p:nvSpPr>
        <p:spPr/>
        <p:txBody>
          <a:bodyPr/>
          <a:lstStyle/>
          <a:p>
            <a:endParaRPr lang="en-US"/>
          </a:p>
        </p:txBody>
      </p:sp>
      <p:pic>
        <p:nvPicPr>
          <p:cNvPr id="1026" name="Picture 2" descr="Image result for frog gif">
            <a:extLst>
              <a:ext uri="{FF2B5EF4-FFF2-40B4-BE49-F238E27FC236}">
                <a16:creationId xmlns:a16="http://schemas.microsoft.com/office/drawing/2014/main" id="{FF5AD0E8-C2C9-4240-8F27-B84761399EBF}"/>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82437" y="365125"/>
            <a:ext cx="5653160" cy="565316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446270B7-208C-475E-8861-E1F3412AD0C4}"/>
              </a:ext>
            </a:extLst>
          </p:cNvPr>
          <p:cNvPicPr>
            <a:picLocks noChangeAspect="1"/>
          </p:cNvPicPr>
          <p:nvPr/>
        </p:nvPicPr>
        <p:blipFill>
          <a:blip r:embed="rId5"/>
          <a:stretch>
            <a:fillRect/>
          </a:stretch>
        </p:blipFill>
        <p:spPr>
          <a:xfrm>
            <a:off x="7924799" y="5352802"/>
            <a:ext cx="3220279" cy="1390053"/>
          </a:xfrm>
          <a:prstGeom prst="rect">
            <a:avLst/>
          </a:prstGeom>
        </p:spPr>
      </p:pic>
    </p:spTree>
    <p:extLst>
      <p:ext uri="{BB962C8B-B14F-4D97-AF65-F5344CB8AC3E}">
        <p14:creationId xmlns:p14="http://schemas.microsoft.com/office/powerpoint/2010/main" val="230489564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54D8F-60F2-4F25-ADEB-6F63A2B0B989}"/>
              </a:ext>
            </a:extLst>
          </p:cNvPr>
          <p:cNvSpPr>
            <a:spLocks noGrp="1"/>
          </p:cNvSpPr>
          <p:nvPr>
            <p:ph type="title"/>
          </p:nvPr>
        </p:nvSpPr>
        <p:spPr/>
        <p:txBody>
          <a:bodyPr/>
          <a:lstStyle/>
          <a:p>
            <a:endParaRPr lang="en-US"/>
          </a:p>
        </p:txBody>
      </p:sp>
      <p:pic>
        <p:nvPicPr>
          <p:cNvPr id="2050" name="Picture 2" descr="Image result for no frog gif">
            <a:extLst>
              <a:ext uri="{FF2B5EF4-FFF2-40B4-BE49-F238E27FC236}">
                <a16:creationId xmlns:a16="http://schemas.microsoft.com/office/drawing/2014/main" id="{A56808D8-CF4D-4F91-84C4-BC9DC7B3B65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61336" y="365125"/>
            <a:ext cx="6904932" cy="3880572"/>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74CCEC56-B236-41C3-81CE-413036F293B8}"/>
              </a:ext>
            </a:extLst>
          </p:cNvPr>
          <p:cNvPicPr>
            <a:picLocks noGrp="1" noChangeAspect="1"/>
          </p:cNvPicPr>
          <p:nvPr>
            <p:ph idx="1"/>
          </p:nvPr>
        </p:nvPicPr>
        <p:blipFill>
          <a:blip r:embed="rId5"/>
          <a:stretch>
            <a:fillRect/>
          </a:stretch>
        </p:blipFill>
        <p:spPr>
          <a:xfrm>
            <a:off x="838200" y="5042620"/>
            <a:ext cx="3484418" cy="1450255"/>
          </a:xfrm>
          <a:prstGeom prst="rect">
            <a:avLst/>
          </a:prstGeom>
        </p:spPr>
      </p:pic>
    </p:spTree>
    <p:extLst>
      <p:ext uri="{BB962C8B-B14F-4D97-AF65-F5344CB8AC3E}">
        <p14:creationId xmlns:p14="http://schemas.microsoft.com/office/powerpoint/2010/main" val="93798027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suction.wav"/>
          </p:stSnd>
        </p:sndAc>
      </p:transition>
    </mc:Choice>
    <mc:Fallback xmlns="">
      <p:transition spd="slow">
        <p:sndAc>
          <p:stSnd>
            <p:snd r:embed="rId6" name="suction.wav"/>
          </p:stSnd>
        </p:sndAc>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64644" y="1070740"/>
            <a:ext cx="5550174" cy="707886"/>
          </a:xfrm>
          <a:prstGeom prst="rect">
            <a:avLst/>
          </a:prstGeom>
        </p:spPr>
        <p:txBody>
          <a:bodyPr wrap="none">
            <a:spAutoFit/>
          </a:bodyPr>
          <a:lstStyle/>
          <a:p>
            <a:r>
              <a:rPr lang="en-US" sz="4000" dirty="0"/>
              <a:t>What are the boys riding?</a:t>
            </a:r>
          </a:p>
        </p:txBody>
      </p:sp>
      <p:cxnSp>
        <p:nvCxnSpPr>
          <p:cNvPr id="12" name="Straight Connector 11"/>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stretch>
            <a:fillRect/>
          </a:stretch>
        </p:blipFill>
        <p:spPr>
          <a:xfrm>
            <a:off x="2433128" y="1770337"/>
            <a:ext cx="7325743" cy="2359137"/>
          </a:xfrm>
          <a:prstGeom prst="rect">
            <a:avLst/>
          </a:prstGeom>
        </p:spPr>
      </p:pic>
      <p:sp>
        <p:nvSpPr>
          <p:cNvPr id="15" name="TextBox 14"/>
          <p:cNvSpPr txBox="1"/>
          <p:nvPr/>
        </p:nvSpPr>
        <p:spPr>
          <a:xfrm>
            <a:off x="5756803" y="2000235"/>
            <a:ext cx="678391" cy="461665"/>
          </a:xfrm>
          <a:prstGeom prst="rect">
            <a:avLst/>
          </a:prstGeom>
          <a:noFill/>
        </p:spPr>
        <p:txBody>
          <a:bodyPr wrap="none" rtlCol="0">
            <a:spAutoFit/>
          </a:bodyPr>
          <a:lstStyle/>
          <a:p>
            <a:r>
              <a:rPr lang="en-US" sz="2400" dirty="0"/>
              <a:t>ride</a:t>
            </a:r>
          </a:p>
        </p:txBody>
      </p:sp>
      <p:sp>
        <p:nvSpPr>
          <p:cNvPr id="16" name="TextBox 15"/>
          <p:cNvSpPr txBox="1"/>
          <p:nvPr/>
        </p:nvSpPr>
        <p:spPr>
          <a:xfrm>
            <a:off x="3264644" y="2021642"/>
            <a:ext cx="768415" cy="461665"/>
          </a:xfrm>
          <a:prstGeom prst="rect">
            <a:avLst/>
          </a:prstGeom>
          <a:noFill/>
        </p:spPr>
        <p:txBody>
          <a:bodyPr wrap="none" rtlCol="0">
            <a:spAutoFit/>
          </a:bodyPr>
          <a:lstStyle/>
          <a:p>
            <a:r>
              <a:rPr lang="en-US" sz="2400" dirty="0"/>
              <a:t>Boys</a:t>
            </a:r>
          </a:p>
        </p:txBody>
      </p:sp>
      <p:pic>
        <p:nvPicPr>
          <p:cNvPr id="18" name="Picture 17"/>
          <p:cNvPicPr>
            <a:picLocks noChangeAspect="1"/>
          </p:cNvPicPr>
          <p:nvPr/>
        </p:nvPicPr>
        <p:blipFill>
          <a:blip r:embed="rId3"/>
          <a:stretch>
            <a:fillRect/>
          </a:stretch>
        </p:blipFill>
        <p:spPr>
          <a:xfrm>
            <a:off x="1778147" y="4539466"/>
            <a:ext cx="2369174" cy="2252103"/>
          </a:xfrm>
          <a:prstGeom prst="rect">
            <a:avLst/>
          </a:prstGeom>
        </p:spPr>
      </p:pic>
      <p:pic>
        <p:nvPicPr>
          <p:cNvPr id="22" name="Picture 21"/>
          <p:cNvPicPr>
            <a:picLocks noChangeAspect="1"/>
          </p:cNvPicPr>
          <p:nvPr/>
        </p:nvPicPr>
        <p:blipFill>
          <a:blip r:embed="rId3"/>
          <a:stretch>
            <a:fillRect/>
          </a:stretch>
        </p:blipFill>
        <p:spPr>
          <a:xfrm>
            <a:off x="5017624" y="4539465"/>
            <a:ext cx="2369174" cy="2252103"/>
          </a:xfrm>
          <a:prstGeom prst="rect">
            <a:avLst/>
          </a:prstGeom>
        </p:spPr>
      </p:pic>
      <p:pic>
        <p:nvPicPr>
          <p:cNvPr id="23" name="Picture 22"/>
          <p:cNvPicPr>
            <a:picLocks noChangeAspect="1"/>
          </p:cNvPicPr>
          <p:nvPr/>
        </p:nvPicPr>
        <p:blipFill>
          <a:blip r:embed="rId3"/>
          <a:stretch>
            <a:fillRect/>
          </a:stretch>
        </p:blipFill>
        <p:spPr>
          <a:xfrm>
            <a:off x="8257100" y="4513946"/>
            <a:ext cx="2369174" cy="2252103"/>
          </a:xfrm>
          <a:prstGeom prst="rect">
            <a:avLst/>
          </a:prstGeom>
        </p:spPr>
      </p:pic>
      <p:sp>
        <p:nvSpPr>
          <p:cNvPr id="7" name="Rectangle 6"/>
          <p:cNvSpPr/>
          <p:nvPr/>
        </p:nvSpPr>
        <p:spPr>
          <a:xfrm>
            <a:off x="10478157" y="226597"/>
            <a:ext cx="1422400" cy="646331"/>
          </a:xfrm>
          <a:prstGeom prst="rect">
            <a:avLst/>
          </a:prstGeom>
        </p:spPr>
        <p:txBody>
          <a:bodyPr wrap="square">
            <a:spAutoFit/>
          </a:bodyPr>
          <a:lstStyle/>
          <a:p>
            <a:r>
              <a:rPr lang="en-US" dirty="0"/>
              <a:t>Question 9</a:t>
            </a:r>
          </a:p>
          <a:p>
            <a:r>
              <a:rPr lang="en-US" dirty="0"/>
              <a:t>Level 1</a:t>
            </a:r>
          </a:p>
        </p:txBody>
      </p:sp>
      <p:sp>
        <p:nvSpPr>
          <p:cNvPr id="8" name="Rectangle 7"/>
          <p:cNvSpPr/>
          <p:nvPr/>
        </p:nvSpPr>
        <p:spPr>
          <a:xfrm>
            <a:off x="2660824" y="4749065"/>
            <a:ext cx="566822" cy="461665"/>
          </a:xfrm>
          <a:prstGeom prst="rect">
            <a:avLst/>
          </a:prstGeom>
        </p:spPr>
        <p:txBody>
          <a:bodyPr wrap="none">
            <a:spAutoFit/>
          </a:bodyPr>
          <a:lstStyle/>
          <a:p>
            <a:r>
              <a:rPr lang="en-US" sz="2400" dirty="0">
                <a:solidFill>
                  <a:prstClr val="black"/>
                </a:solidFill>
              </a:rPr>
              <a:t>car</a:t>
            </a:r>
            <a:endParaRPr lang="en-US" dirty="0"/>
          </a:p>
        </p:txBody>
      </p:sp>
      <p:sp>
        <p:nvSpPr>
          <p:cNvPr id="9" name="Rectangle 8"/>
          <p:cNvSpPr/>
          <p:nvPr/>
        </p:nvSpPr>
        <p:spPr>
          <a:xfrm>
            <a:off x="9091429" y="4762903"/>
            <a:ext cx="700513" cy="461665"/>
          </a:xfrm>
          <a:prstGeom prst="rect">
            <a:avLst/>
          </a:prstGeom>
        </p:spPr>
        <p:txBody>
          <a:bodyPr wrap="none">
            <a:spAutoFit/>
          </a:bodyPr>
          <a:lstStyle/>
          <a:p>
            <a:r>
              <a:rPr lang="en-US" sz="2400" dirty="0">
                <a:solidFill>
                  <a:prstClr val="black"/>
                </a:solidFill>
              </a:rPr>
              <a:t>bike</a:t>
            </a:r>
            <a:endParaRPr lang="en-US" dirty="0"/>
          </a:p>
        </p:txBody>
      </p:sp>
      <p:sp>
        <p:nvSpPr>
          <p:cNvPr id="10" name="Rectangle 9"/>
          <p:cNvSpPr/>
          <p:nvPr/>
        </p:nvSpPr>
        <p:spPr>
          <a:xfrm>
            <a:off x="5835764" y="4749065"/>
            <a:ext cx="755656" cy="461665"/>
          </a:xfrm>
          <a:prstGeom prst="rect">
            <a:avLst/>
          </a:prstGeom>
        </p:spPr>
        <p:txBody>
          <a:bodyPr wrap="none">
            <a:spAutoFit/>
          </a:bodyPr>
          <a:lstStyle/>
          <a:p>
            <a:r>
              <a:rPr lang="en-US" sz="2400" dirty="0">
                <a:solidFill>
                  <a:prstClr val="black"/>
                </a:solidFill>
              </a:rPr>
              <a:t>boat</a:t>
            </a:r>
            <a:endParaRPr lang="en-US" dirty="0"/>
          </a:p>
        </p:txBody>
      </p:sp>
      <p:pic>
        <p:nvPicPr>
          <p:cNvPr id="25" name="Picture 24"/>
          <p:cNvPicPr>
            <a:picLocks noChangeAspect="1"/>
          </p:cNvPicPr>
          <p:nvPr/>
        </p:nvPicPr>
        <p:blipFill>
          <a:blip r:embed="rId4"/>
          <a:stretch>
            <a:fillRect/>
          </a:stretch>
        </p:blipFill>
        <p:spPr>
          <a:xfrm>
            <a:off x="3532679" y="322834"/>
            <a:ext cx="828675" cy="838200"/>
          </a:xfrm>
          <a:prstGeom prst="rect">
            <a:avLst/>
          </a:prstGeom>
        </p:spPr>
      </p:pic>
      <p:sp>
        <p:nvSpPr>
          <p:cNvPr id="33" name="Rectangle 32"/>
          <p:cNvSpPr/>
          <p:nvPr/>
        </p:nvSpPr>
        <p:spPr>
          <a:xfrm>
            <a:off x="7129997" y="6534339"/>
            <a:ext cx="256802" cy="261610"/>
          </a:xfrm>
          <a:prstGeom prst="rect">
            <a:avLst/>
          </a:prstGeom>
        </p:spPr>
        <p:txBody>
          <a:bodyPr wrap="none">
            <a:spAutoFit/>
          </a:bodyPr>
          <a:lstStyle/>
          <a:p>
            <a:pPr lvl="0"/>
            <a:r>
              <a:rPr lang="en-US" sz="1100" b="1" dirty="0">
                <a:solidFill>
                  <a:prstClr val="black"/>
                </a:solidFill>
              </a:rPr>
              <a:t>9</a:t>
            </a:r>
          </a:p>
        </p:txBody>
      </p:sp>
      <p:sp>
        <p:nvSpPr>
          <p:cNvPr id="34" name="Rectangle 33"/>
          <p:cNvSpPr/>
          <p:nvPr/>
        </p:nvSpPr>
        <p:spPr>
          <a:xfrm>
            <a:off x="10369473" y="6529958"/>
            <a:ext cx="256802" cy="261610"/>
          </a:xfrm>
          <a:prstGeom prst="rect">
            <a:avLst/>
          </a:prstGeom>
        </p:spPr>
        <p:txBody>
          <a:bodyPr wrap="none">
            <a:spAutoFit/>
          </a:bodyPr>
          <a:lstStyle/>
          <a:p>
            <a:pPr lvl="0"/>
            <a:r>
              <a:rPr lang="en-US" sz="1100" b="1" dirty="0">
                <a:solidFill>
                  <a:prstClr val="black"/>
                </a:solidFill>
              </a:rPr>
              <a:t>9</a:t>
            </a:r>
          </a:p>
        </p:txBody>
      </p:sp>
      <p:sp>
        <p:nvSpPr>
          <p:cNvPr id="35" name="Rectangle 34"/>
          <p:cNvSpPr/>
          <p:nvPr/>
        </p:nvSpPr>
        <p:spPr>
          <a:xfrm>
            <a:off x="3928312" y="6537325"/>
            <a:ext cx="256802" cy="261610"/>
          </a:xfrm>
          <a:prstGeom prst="rect">
            <a:avLst/>
          </a:prstGeom>
        </p:spPr>
        <p:txBody>
          <a:bodyPr wrap="none">
            <a:spAutoFit/>
          </a:bodyPr>
          <a:lstStyle/>
          <a:p>
            <a:pPr lvl="0"/>
            <a:r>
              <a:rPr lang="en-US" sz="1100" b="1" dirty="0">
                <a:solidFill>
                  <a:prstClr val="black"/>
                </a:solidFill>
              </a:rPr>
              <a:t>9</a:t>
            </a:r>
          </a:p>
        </p:txBody>
      </p:sp>
      <p:pic>
        <p:nvPicPr>
          <p:cNvPr id="2" name="Picture 1">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40910" y="5317403"/>
            <a:ext cx="1922602" cy="1096285"/>
          </a:xfrm>
          <a:prstGeom prst="rect">
            <a:avLst/>
          </a:prstGeom>
        </p:spPr>
      </p:pic>
      <p:pic>
        <p:nvPicPr>
          <p:cNvPr id="3" name="Picture 2">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78452" y="5341303"/>
            <a:ext cx="1968565" cy="1048483"/>
          </a:xfrm>
          <a:prstGeom prst="rect">
            <a:avLst/>
          </a:prstGeom>
        </p:spPr>
      </p:pic>
      <p:pic>
        <p:nvPicPr>
          <p:cNvPr id="5" name="Picture 4">
            <a:hlinkClick r:id="rId7"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77377" y="5317403"/>
            <a:ext cx="1880963" cy="1018743"/>
          </a:xfrm>
          <a:prstGeom prst="rect">
            <a:avLst/>
          </a:prstGeom>
        </p:spPr>
      </p:pic>
      <p:pic>
        <p:nvPicPr>
          <p:cNvPr id="21" name="Picture 20"/>
          <p:cNvPicPr>
            <a:picLocks noChangeAspect="1"/>
          </p:cNvPicPr>
          <p:nvPr/>
        </p:nvPicPr>
        <p:blipFill>
          <a:blip r:embed="rId10"/>
          <a:stretch>
            <a:fillRect/>
          </a:stretch>
        </p:blipFill>
        <p:spPr>
          <a:xfrm>
            <a:off x="2593890" y="2540613"/>
            <a:ext cx="1948683" cy="1061696"/>
          </a:xfrm>
          <a:prstGeom prst="rect">
            <a:avLst/>
          </a:prstGeom>
        </p:spPr>
      </p:pic>
      <p:pic>
        <p:nvPicPr>
          <p:cNvPr id="24" name="Picture 23"/>
          <p:cNvPicPr>
            <a:picLocks noChangeAspect="1"/>
          </p:cNvPicPr>
          <p:nvPr/>
        </p:nvPicPr>
        <p:blipFill>
          <a:blip r:embed="rId10"/>
          <a:stretch>
            <a:fillRect/>
          </a:stretch>
        </p:blipFill>
        <p:spPr>
          <a:xfrm>
            <a:off x="6050151" y="603234"/>
            <a:ext cx="1079846" cy="588330"/>
          </a:xfrm>
          <a:prstGeom prst="rect">
            <a:avLst/>
          </a:prstGeom>
        </p:spPr>
      </p:pic>
      <p:pic>
        <p:nvPicPr>
          <p:cNvPr id="26" name="Picture 25"/>
          <p:cNvPicPr>
            <a:picLocks noChangeAspect="1"/>
          </p:cNvPicPr>
          <p:nvPr/>
        </p:nvPicPr>
        <p:blipFill>
          <a:blip r:embed="rId11"/>
          <a:stretch>
            <a:fillRect/>
          </a:stretch>
        </p:blipFill>
        <p:spPr>
          <a:xfrm>
            <a:off x="5332669" y="2400997"/>
            <a:ext cx="1563296" cy="1355779"/>
          </a:xfrm>
          <a:prstGeom prst="rect">
            <a:avLst/>
          </a:prstGeom>
        </p:spPr>
      </p:pic>
      <p:pic>
        <p:nvPicPr>
          <p:cNvPr id="27" name="Picture 26"/>
          <p:cNvPicPr>
            <a:picLocks noChangeAspect="1"/>
          </p:cNvPicPr>
          <p:nvPr/>
        </p:nvPicPr>
        <p:blipFill>
          <a:blip r:embed="rId11"/>
          <a:stretch>
            <a:fillRect/>
          </a:stretch>
        </p:blipFill>
        <p:spPr>
          <a:xfrm>
            <a:off x="7445648" y="566435"/>
            <a:ext cx="1031729" cy="625129"/>
          </a:xfrm>
          <a:prstGeom prst="rect">
            <a:avLst/>
          </a:prstGeom>
        </p:spPr>
      </p:pic>
    </p:spTree>
    <p:extLst>
      <p:ext uri="{BB962C8B-B14F-4D97-AF65-F5344CB8AC3E}">
        <p14:creationId xmlns:p14="http://schemas.microsoft.com/office/powerpoint/2010/main" val="3954058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C7CA4-39B2-4413-85C7-E915D43BD66B}"/>
              </a:ext>
            </a:extLst>
          </p:cNvPr>
          <p:cNvSpPr>
            <a:spLocks noGrp="1"/>
          </p:cNvSpPr>
          <p:nvPr>
            <p:ph type="title"/>
          </p:nvPr>
        </p:nvSpPr>
        <p:spPr/>
        <p:txBody>
          <a:bodyPr/>
          <a:lstStyle/>
          <a:p>
            <a:endParaRPr lang="en-US"/>
          </a:p>
        </p:txBody>
      </p:sp>
      <p:pic>
        <p:nvPicPr>
          <p:cNvPr id="1026" name="Picture 2" descr="Image result for frog gif">
            <a:extLst>
              <a:ext uri="{FF2B5EF4-FFF2-40B4-BE49-F238E27FC236}">
                <a16:creationId xmlns:a16="http://schemas.microsoft.com/office/drawing/2014/main" id="{FF5AD0E8-C2C9-4240-8F27-B84761399EBF}"/>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82437" y="365125"/>
            <a:ext cx="5653160" cy="565316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446270B7-208C-475E-8861-E1F3412AD0C4}"/>
              </a:ext>
            </a:extLst>
          </p:cNvPr>
          <p:cNvPicPr>
            <a:picLocks noChangeAspect="1"/>
          </p:cNvPicPr>
          <p:nvPr/>
        </p:nvPicPr>
        <p:blipFill>
          <a:blip r:embed="rId5"/>
          <a:stretch>
            <a:fillRect/>
          </a:stretch>
        </p:blipFill>
        <p:spPr>
          <a:xfrm>
            <a:off x="7924799" y="5352802"/>
            <a:ext cx="3220279" cy="1390053"/>
          </a:xfrm>
          <a:prstGeom prst="rect">
            <a:avLst/>
          </a:prstGeom>
        </p:spPr>
      </p:pic>
    </p:spTree>
    <p:extLst>
      <p:ext uri="{BB962C8B-B14F-4D97-AF65-F5344CB8AC3E}">
        <p14:creationId xmlns:p14="http://schemas.microsoft.com/office/powerpoint/2010/main" val="19410823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54D8F-60F2-4F25-ADEB-6F63A2B0B989}"/>
              </a:ext>
            </a:extLst>
          </p:cNvPr>
          <p:cNvSpPr>
            <a:spLocks noGrp="1"/>
          </p:cNvSpPr>
          <p:nvPr>
            <p:ph type="title"/>
          </p:nvPr>
        </p:nvSpPr>
        <p:spPr/>
        <p:txBody>
          <a:bodyPr/>
          <a:lstStyle/>
          <a:p>
            <a:endParaRPr lang="en-US"/>
          </a:p>
        </p:txBody>
      </p:sp>
      <p:pic>
        <p:nvPicPr>
          <p:cNvPr id="2050" name="Picture 2" descr="Image result for no frog gif">
            <a:extLst>
              <a:ext uri="{FF2B5EF4-FFF2-40B4-BE49-F238E27FC236}">
                <a16:creationId xmlns:a16="http://schemas.microsoft.com/office/drawing/2014/main" id="{A56808D8-CF4D-4F91-84C4-BC9DC7B3B65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61336" y="365125"/>
            <a:ext cx="6904932" cy="3880572"/>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74CCEC56-B236-41C3-81CE-413036F293B8}"/>
              </a:ext>
            </a:extLst>
          </p:cNvPr>
          <p:cNvPicPr>
            <a:picLocks noGrp="1" noChangeAspect="1"/>
          </p:cNvPicPr>
          <p:nvPr>
            <p:ph idx="1"/>
          </p:nvPr>
        </p:nvPicPr>
        <p:blipFill>
          <a:blip r:embed="rId5"/>
          <a:stretch>
            <a:fillRect/>
          </a:stretch>
        </p:blipFill>
        <p:spPr>
          <a:xfrm>
            <a:off x="838200" y="5042620"/>
            <a:ext cx="3484418" cy="1450255"/>
          </a:xfrm>
          <a:prstGeom prst="rect">
            <a:avLst/>
          </a:prstGeom>
        </p:spPr>
      </p:pic>
    </p:spTree>
    <p:extLst>
      <p:ext uri="{BB962C8B-B14F-4D97-AF65-F5344CB8AC3E}">
        <p14:creationId xmlns:p14="http://schemas.microsoft.com/office/powerpoint/2010/main" val="33673088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suction.wav"/>
          </p:stSnd>
        </p:sndAc>
      </p:transition>
    </mc:Choice>
    <mc:Fallback xmlns="">
      <p:transition spd="slow">
        <p:sndAc>
          <p:stSnd>
            <p:snd r:embed="rId6" name="suction.wav"/>
          </p:stSnd>
        </p:sndAc>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157165" y="2485065"/>
            <a:ext cx="7877669" cy="769441"/>
          </a:xfrm>
          <a:prstGeom prst="rect">
            <a:avLst/>
          </a:prstGeom>
        </p:spPr>
        <p:txBody>
          <a:bodyPr wrap="none">
            <a:spAutoFit/>
          </a:bodyPr>
          <a:lstStyle/>
          <a:p>
            <a:r>
              <a:rPr lang="en-US" sz="4400" dirty="0"/>
              <a:t>Does turtle get caught in the net?</a:t>
            </a:r>
          </a:p>
        </p:txBody>
      </p:sp>
      <p:pic>
        <p:nvPicPr>
          <p:cNvPr id="9" name="Picture 8">
            <a:hlinkClick r:id="rId2" action="ppaction://hlinksldjump"/>
          </p:cNvPr>
          <p:cNvPicPr>
            <a:picLocks noChangeAspect="1"/>
          </p:cNvPicPr>
          <p:nvPr/>
        </p:nvPicPr>
        <p:blipFill>
          <a:blip r:embed="rId3"/>
          <a:stretch>
            <a:fillRect/>
          </a:stretch>
        </p:blipFill>
        <p:spPr>
          <a:xfrm>
            <a:off x="3115751" y="4541003"/>
            <a:ext cx="2193432" cy="2193432"/>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6861377" y="4552154"/>
            <a:ext cx="2182281" cy="2182281"/>
          </a:xfrm>
          <a:prstGeom prst="rect">
            <a:avLst/>
          </a:prstGeom>
        </p:spPr>
      </p:pic>
      <p:sp>
        <p:nvSpPr>
          <p:cNvPr id="11" name="Rectangle 10"/>
          <p:cNvSpPr/>
          <p:nvPr/>
        </p:nvSpPr>
        <p:spPr>
          <a:xfrm>
            <a:off x="10417444" y="285144"/>
            <a:ext cx="1609241" cy="646331"/>
          </a:xfrm>
          <a:prstGeom prst="rect">
            <a:avLst/>
          </a:prstGeom>
        </p:spPr>
        <p:txBody>
          <a:bodyPr wrap="square">
            <a:spAutoFit/>
          </a:bodyPr>
          <a:lstStyle/>
          <a:p>
            <a:r>
              <a:rPr lang="en-US" dirty="0"/>
              <a:t>Question 10</a:t>
            </a:r>
          </a:p>
          <a:p>
            <a:r>
              <a:rPr lang="en-US" dirty="0"/>
              <a:t>Level 1</a:t>
            </a:r>
          </a:p>
        </p:txBody>
      </p:sp>
      <p:pic>
        <p:nvPicPr>
          <p:cNvPr id="12" name="Picture 11"/>
          <p:cNvPicPr>
            <a:picLocks noChangeAspect="1"/>
          </p:cNvPicPr>
          <p:nvPr/>
        </p:nvPicPr>
        <p:blipFill>
          <a:blip r:embed="rId6"/>
          <a:stretch>
            <a:fillRect/>
          </a:stretch>
        </p:blipFill>
        <p:spPr>
          <a:xfrm>
            <a:off x="2062403" y="1496455"/>
            <a:ext cx="1467934" cy="1181365"/>
          </a:xfrm>
          <a:prstGeom prst="rect">
            <a:avLst/>
          </a:prstGeom>
        </p:spPr>
      </p:pic>
      <p:sp>
        <p:nvSpPr>
          <p:cNvPr id="15" name="Rectangle 14"/>
          <p:cNvSpPr/>
          <p:nvPr/>
        </p:nvSpPr>
        <p:spPr>
          <a:xfrm>
            <a:off x="4901208" y="6366859"/>
            <a:ext cx="328936" cy="261610"/>
          </a:xfrm>
          <a:prstGeom prst="rect">
            <a:avLst/>
          </a:prstGeom>
        </p:spPr>
        <p:txBody>
          <a:bodyPr wrap="none">
            <a:spAutoFit/>
          </a:bodyPr>
          <a:lstStyle/>
          <a:p>
            <a:pPr lvl="0"/>
            <a:r>
              <a:rPr lang="en-US" sz="1100" dirty="0">
                <a:solidFill>
                  <a:prstClr val="black"/>
                </a:solidFill>
              </a:rPr>
              <a:t>10</a:t>
            </a:r>
            <a:endParaRPr lang="en-US" dirty="0">
              <a:solidFill>
                <a:prstClr val="black"/>
              </a:solidFill>
            </a:endParaRPr>
          </a:p>
        </p:txBody>
      </p:sp>
      <p:sp>
        <p:nvSpPr>
          <p:cNvPr id="16" name="Rectangle 15"/>
          <p:cNvSpPr/>
          <p:nvPr/>
        </p:nvSpPr>
        <p:spPr>
          <a:xfrm>
            <a:off x="8703050" y="6366859"/>
            <a:ext cx="328936" cy="261610"/>
          </a:xfrm>
          <a:prstGeom prst="rect">
            <a:avLst/>
          </a:prstGeom>
        </p:spPr>
        <p:txBody>
          <a:bodyPr wrap="none">
            <a:spAutoFit/>
          </a:bodyPr>
          <a:lstStyle/>
          <a:p>
            <a:pPr lvl="0"/>
            <a:r>
              <a:rPr lang="en-US" sz="1100" dirty="0">
                <a:solidFill>
                  <a:prstClr val="black"/>
                </a:solidFill>
              </a:rPr>
              <a:t>10</a:t>
            </a:r>
            <a:endParaRPr lang="en-US" dirty="0">
              <a:solidFill>
                <a:prstClr val="black"/>
              </a:solidFill>
            </a:endParaRP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3864132" y="1741658"/>
            <a:ext cx="1293878" cy="743407"/>
          </a:xfrm>
          <a:prstGeom prst="rect">
            <a:avLst/>
          </a:prstGeom>
        </p:spPr>
      </p:pic>
      <p:pic>
        <p:nvPicPr>
          <p:cNvPr id="14" name="Picture 13"/>
          <p:cNvPicPr>
            <a:picLocks noChangeAspect="1"/>
          </p:cNvPicPr>
          <p:nvPr/>
        </p:nvPicPr>
        <p:blipFill>
          <a:blip r:embed="rId8"/>
          <a:stretch>
            <a:fillRect/>
          </a:stretch>
        </p:blipFill>
        <p:spPr>
          <a:xfrm>
            <a:off x="6197881" y="1570925"/>
            <a:ext cx="1169409" cy="1084873"/>
          </a:xfrm>
          <a:prstGeom prst="rect">
            <a:avLst/>
          </a:prstGeom>
        </p:spPr>
      </p:pic>
      <p:pic>
        <p:nvPicPr>
          <p:cNvPr id="2" name="Picture 1"/>
          <p:cNvPicPr>
            <a:picLocks noChangeAspect="1"/>
          </p:cNvPicPr>
          <p:nvPr/>
        </p:nvPicPr>
        <p:blipFill>
          <a:blip r:embed="rId9"/>
          <a:stretch>
            <a:fillRect/>
          </a:stretch>
        </p:blipFill>
        <p:spPr>
          <a:xfrm>
            <a:off x="8059843" y="1736459"/>
            <a:ext cx="1543215" cy="941361"/>
          </a:xfrm>
          <a:prstGeom prst="rect">
            <a:avLst/>
          </a:prstGeom>
        </p:spPr>
      </p:pic>
    </p:spTree>
    <p:extLst>
      <p:ext uri="{BB962C8B-B14F-4D97-AF65-F5344CB8AC3E}">
        <p14:creationId xmlns:p14="http://schemas.microsoft.com/office/powerpoint/2010/main" val="455763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C7CA4-39B2-4413-85C7-E915D43BD66B}"/>
              </a:ext>
            </a:extLst>
          </p:cNvPr>
          <p:cNvSpPr>
            <a:spLocks noGrp="1"/>
          </p:cNvSpPr>
          <p:nvPr>
            <p:ph type="title"/>
          </p:nvPr>
        </p:nvSpPr>
        <p:spPr/>
        <p:txBody>
          <a:bodyPr/>
          <a:lstStyle/>
          <a:p>
            <a:endParaRPr lang="en-US"/>
          </a:p>
        </p:txBody>
      </p:sp>
      <p:pic>
        <p:nvPicPr>
          <p:cNvPr id="1026" name="Picture 2" descr="Image result for frog gif">
            <a:extLst>
              <a:ext uri="{FF2B5EF4-FFF2-40B4-BE49-F238E27FC236}">
                <a16:creationId xmlns:a16="http://schemas.microsoft.com/office/drawing/2014/main" id="{FF5AD0E8-C2C9-4240-8F27-B84761399EBF}"/>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82437" y="365125"/>
            <a:ext cx="5653160" cy="565316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446270B7-208C-475E-8861-E1F3412AD0C4}"/>
              </a:ext>
            </a:extLst>
          </p:cNvPr>
          <p:cNvPicPr>
            <a:picLocks noChangeAspect="1"/>
          </p:cNvPicPr>
          <p:nvPr/>
        </p:nvPicPr>
        <p:blipFill>
          <a:blip r:embed="rId5"/>
          <a:stretch>
            <a:fillRect/>
          </a:stretch>
        </p:blipFill>
        <p:spPr>
          <a:xfrm>
            <a:off x="7924799" y="5352802"/>
            <a:ext cx="3220279" cy="1390053"/>
          </a:xfrm>
          <a:prstGeom prst="rect">
            <a:avLst/>
          </a:prstGeom>
        </p:spPr>
      </p:pic>
    </p:spTree>
    <p:extLst>
      <p:ext uri="{BB962C8B-B14F-4D97-AF65-F5344CB8AC3E}">
        <p14:creationId xmlns:p14="http://schemas.microsoft.com/office/powerpoint/2010/main" val="364849286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C7CA4-39B2-4413-85C7-E915D43BD66B}"/>
              </a:ext>
            </a:extLst>
          </p:cNvPr>
          <p:cNvSpPr>
            <a:spLocks noGrp="1"/>
          </p:cNvSpPr>
          <p:nvPr>
            <p:ph type="title"/>
          </p:nvPr>
        </p:nvSpPr>
        <p:spPr/>
        <p:txBody>
          <a:bodyPr/>
          <a:lstStyle/>
          <a:p>
            <a:endParaRPr lang="en-US"/>
          </a:p>
        </p:txBody>
      </p:sp>
      <p:pic>
        <p:nvPicPr>
          <p:cNvPr id="1026" name="Picture 2" descr="Image result for frog gif">
            <a:extLst>
              <a:ext uri="{FF2B5EF4-FFF2-40B4-BE49-F238E27FC236}">
                <a16:creationId xmlns:a16="http://schemas.microsoft.com/office/drawing/2014/main" id="{FF5AD0E8-C2C9-4240-8F27-B84761399EBF}"/>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82437" y="365125"/>
            <a:ext cx="5653160" cy="565316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446270B7-208C-475E-8861-E1F3412AD0C4}"/>
              </a:ext>
            </a:extLst>
          </p:cNvPr>
          <p:cNvPicPr>
            <a:picLocks noChangeAspect="1"/>
          </p:cNvPicPr>
          <p:nvPr/>
        </p:nvPicPr>
        <p:blipFill>
          <a:blip r:embed="rId5"/>
          <a:stretch>
            <a:fillRect/>
          </a:stretch>
        </p:blipFill>
        <p:spPr>
          <a:xfrm>
            <a:off x="7924799" y="5352802"/>
            <a:ext cx="3220279" cy="1390053"/>
          </a:xfrm>
          <a:prstGeom prst="rect">
            <a:avLst/>
          </a:prstGeom>
        </p:spPr>
      </p:pic>
    </p:spTree>
    <p:extLst>
      <p:ext uri="{BB962C8B-B14F-4D97-AF65-F5344CB8AC3E}">
        <p14:creationId xmlns:p14="http://schemas.microsoft.com/office/powerpoint/2010/main" val="202947679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54D8F-60F2-4F25-ADEB-6F63A2B0B989}"/>
              </a:ext>
            </a:extLst>
          </p:cNvPr>
          <p:cNvSpPr>
            <a:spLocks noGrp="1"/>
          </p:cNvSpPr>
          <p:nvPr>
            <p:ph type="title"/>
          </p:nvPr>
        </p:nvSpPr>
        <p:spPr/>
        <p:txBody>
          <a:bodyPr/>
          <a:lstStyle/>
          <a:p>
            <a:endParaRPr lang="en-US"/>
          </a:p>
        </p:txBody>
      </p:sp>
      <p:pic>
        <p:nvPicPr>
          <p:cNvPr id="2050" name="Picture 2" descr="Image result for no frog gif">
            <a:extLst>
              <a:ext uri="{FF2B5EF4-FFF2-40B4-BE49-F238E27FC236}">
                <a16:creationId xmlns:a16="http://schemas.microsoft.com/office/drawing/2014/main" id="{A56808D8-CF4D-4F91-84C4-BC9DC7B3B65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61336" y="365125"/>
            <a:ext cx="6904932" cy="3880572"/>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74CCEC56-B236-41C3-81CE-413036F293B8}"/>
              </a:ext>
            </a:extLst>
          </p:cNvPr>
          <p:cNvPicPr>
            <a:picLocks noGrp="1" noChangeAspect="1"/>
          </p:cNvPicPr>
          <p:nvPr>
            <p:ph idx="1"/>
          </p:nvPr>
        </p:nvPicPr>
        <p:blipFill>
          <a:blip r:embed="rId5"/>
          <a:stretch>
            <a:fillRect/>
          </a:stretch>
        </p:blipFill>
        <p:spPr>
          <a:xfrm>
            <a:off x="838200" y="5042620"/>
            <a:ext cx="3484418" cy="1450255"/>
          </a:xfrm>
          <a:prstGeom prst="rect">
            <a:avLst/>
          </a:prstGeom>
        </p:spPr>
      </p:pic>
    </p:spTree>
    <p:extLst>
      <p:ext uri="{BB962C8B-B14F-4D97-AF65-F5344CB8AC3E}">
        <p14:creationId xmlns:p14="http://schemas.microsoft.com/office/powerpoint/2010/main" val="75711392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suction.wav"/>
          </p:stSnd>
        </p:sndAc>
      </p:transition>
    </mc:Choice>
    <mc:Fallback xmlns="">
      <p:transition spd="slow">
        <p:sndAc>
          <p:stSnd>
            <p:snd r:embed="rId6" name="suction.wav"/>
          </p:stSnd>
        </p:sndAc>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449862" y="2473914"/>
            <a:ext cx="7519110" cy="769441"/>
          </a:xfrm>
          <a:prstGeom prst="rect">
            <a:avLst/>
          </a:prstGeom>
        </p:spPr>
        <p:txBody>
          <a:bodyPr wrap="none">
            <a:spAutoFit/>
          </a:bodyPr>
          <a:lstStyle/>
          <a:p>
            <a:r>
              <a:rPr lang="en-US" sz="4400" dirty="0"/>
              <a:t>Does frog get caught in the net?</a:t>
            </a:r>
          </a:p>
        </p:txBody>
      </p:sp>
      <p:pic>
        <p:nvPicPr>
          <p:cNvPr id="9" name="Picture 8">
            <a:hlinkClick r:id="rId2" action="ppaction://hlinksldjump"/>
          </p:cNvPr>
          <p:cNvPicPr>
            <a:picLocks noChangeAspect="1"/>
          </p:cNvPicPr>
          <p:nvPr/>
        </p:nvPicPr>
        <p:blipFill>
          <a:blip r:embed="rId3"/>
          <a:stretch>
            <a:fillRect/>
          </a:stretch>
        </p:blipFill>
        <p:spPr>
          <a:xfrm>
            <a:off x="3115751" y="4541003"/>
            <a:ext cx="2193432" cy="2193432"/>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6861377" y="4552154"/>
            <a:ext cx="2182281" cy="2182281"/>
          </a:xfrm>
          <a:prstGeom prst="rect">
            <a:avLst/>
          </a:prstGeom>
        </p:spPr>
      </p:pic>
      <p:sp>
        <p:nvSpPr>
          <p:cNvPr id="11" name="Rectangle 10"/>
          <p:cNvSpPr/>
          <p:nvPr/>
        </p:nvSpPr>
        <p:spPr>
          <a:xfrm>
            <a:off x="10417444" y="285144"/>
            <a:ext cx="1609241" cy="646331"/>
          </a:xfrm>
          <a:prstGeom prst="rect">
            <a:avLst/>
          </a:prstGeom>
        </p:spPr>
        <p:txBody>
          <a:bodyPr wrap="square">
            <a:spAutoFit/>
          </a:bodyPr>
          <a:lstStyle/>
          <a:p>
            <a:r>
              <a:rPr lang="en-US" dirty="0"/>
              <a:t>Question 11</a:t>
            </a:r>
          </a:p>
          <a:p>
            <a:r>
              <a:rPr lang="en-US" dirty="0"/>
              <a:t>Level 1</a:t>
            </a:r>
          </a:p>
        </p:txBody>
      </p:sp>
      <p:pic>
        <p:nvPicPr>
          <p:cNvPr id="12" name="Picture 11"/>
          <p:cNvPicPr>
            <a:picLocks noChangeAspect="1"/>
          </p:cNvPicPr>
          <p:nvPr/>
        </p:nvPicPr>
        <p:blipFill>
          <a:blip r:embed="rId6"/>
          <a:stretch>
            <a:fillRect/>
          </a:stretch>
        </p:blipFill>
        <p:spPr>
          <a:xfrm>
            <a:off x="2381784" y="1449960"/>
            <a:ext cx="1467934" cy="1181365"/>
          </a:xfrm>
          <a:prstGeom prst="rect">
            <a:avLst/>
          </a:prstGeom>
        </p:spPr>
      </p:pic>
      <p:sp>
        <p:nvSpPr>
          <p:cNvPr id="15" name="Rectangle 14"/>
          <p:cNvSpPr/>
          <p:nvPr/>
        </p:nvSpPr>
        <p:spPr>
          <a:xfrm>
            <a:off x="4901208" y="6366859"/>
            <a:ext cx="328936" cy="261610"/>
          </a:xfrm>
          <a:prstGeom prst="rect">
            <a:avLst/>
          </a:prstGeom>
        </p:spPr>
        <p:txBody>
          <a:bodyPr wrap="none">
            <a:spAutoFit/>
          </a:bodyPr>
          <a:lstStyle/>
          <a:p>
            <a:pPr lvl="0"/>
            <a:r>
              <a:rPr lang="en-US" sz="1100" dirty="0">
                <a:solidFill>
                  <a:prstClr val="black"/>
                </a:solidFill>
              </a:rPr>
              <a:t>11</a:t>
            </a:r>
            <a:endParaRPr lang="en-US" dirty="0">
              <a:solidFill>
                <a:prstClr val="black"/>
              </a:solidFill>
            </a:endParaRPr>
          </a:p>
        </p:txBody>
      </p:sp>
      <p:sp>
        <p:nvSpPr>
          <p:cNvPr id="16" name="Rectangle 15"/>
          <p:cNvSpPr/>
          <p:nvPr/>
        </p:nvSpPr>
        <p:spPr>
          <a:xfrm>
            <a:off x="8703050" y="6366859"/>
            <a:ext cx="328936" cy="261610"/>
          </a:xfrm>
          <a:prstGeom prst="rect">
            <a:avLst/>
          </a:prstGeom>
        </p:spPr>
        <p:txBody>
          <a:bodyPr wrap="none">
            <a:spAutoFit/>
          </a:bodyPr>
          <a:lstStyle/>
          <a:p>
            <a:pPr lvl="0"/>
            <a:r>
              <a:rPr lang="en-US" sz="1100" dirty="0">
                <a:solidFill>
                  <a:prstClr val="black"/>
                </a:solidFill>
              </a:rPr>
              <a:t>11</a:t>
            </a:r>
            <a:endParaRPr lang="en-US" dirty="0">
              <a:solidFill>
                <a:prstClr val="black"/>
              </a:solidFill>
            </a:endParaRPr>
          </a:p>
        </p:txBody>
      </p:sp>
      <p:pic>
        <p:nvPicPr>
          <p:cNvPr id="2" name="Picture 1"/>
          <p:cNvPicPr>
            <a:picLocks noChangeAspect="1"/>
          </p:cNvPicPr>
          <p:nvPr/>
        </p:nvPicPr>
        <p:blipFill>
          <a:blip r:embed="rId7"/>
          <a:stretch>
            <a:fillRect/>
          </a:stretch>
        </p:blipFill>
        <p:spPr>
          <a:xfrm>
            <a:off x="7942880" y="1521482"/>
            <a:ext cx="1712669" cy="1044728"/>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34592" y="1742792"/>
            <a:ext cx="823418" cy="823418"/>
          </a:xfrm>
          <a:prstGeom prst="rect">
            <a:avLst/>
          </a:prstGeom>
        </p:spPr>
      </p:pic>
      <p:pic>
        <p:nvPicPr>
          <p:cNvPr id="14" name="Picture 13"/>
          <p:cNvPicPr>
            <a:picLocks noChangeAspect="1"/>
          </p:cNvPicPr>
          <p:nvPr/>
        </p:nvPicPr>
        <p:blipFill>
          <a:blip r:embed="rId9"/>
          <a:stretch>
            <a:fillRect/>
          </a:stretch>
        </p:blipFill>
        <p:spPr>
          <a:xfrm>
            <a:off x="6096000" y="1546452"/>
            <a:ext cx="1169409" cy="1084873"/>
          </a:xfrm>
          <a:prstGeom prst="rect">
            <a:avLst/>
          </a:prstGeom>
        </p:spPr>
      </p:pic>
    </p:spTree>
    <p:extLst>
      <p:ext uri="{BB962C8B-B14F-4D97-AF65-F5344CB8AC3E}">
        <p14:creationId xmlns:p14="http://schemas.microsoft.com/office/powerpoint/2010/main" val="1005710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C7CA4-39B2-4413-85C7-E915D43BD66B}"/>
              </a:ext>
            </a:extLst>
          </p:cNvPr>
          <p:cNvSpPr>
            <a:spLocks noGrp="1"/>
          </p:cNvSpPr>
          <p:nvPr>
            <p:ph type="title"/>
          </p:nvPr>
        </p:nvSpPr>
        <p:spPr/>
        <p:txBody>
          <a:bodyPr/>
          <a:lstStyle/>
          <a:p>
            <a:endParaRPr lang="en-US"/>
          </a:p>
        </p:txBody>
      </p:sp>
      <p:pic>
        <p:nvPicPr>
          <p:cNvPr id="1026" name="Picture 2" descr="Image result for frog gif">
            <a:extLst>
              <a:ext uri="{FF2B5EF4-FFF2-40B4-BE49-F238E27FC236}">
                <a16:creationId xmlns:a16="http://schemas.microsoft.com/office/drawing/2014/main" id="{FF5AD0E8-C2C9-4240-8F27-B84761399EBF}"/>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82437" y="365125"/>
            <a:ext cx="5653160" cy="565316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446270B7-208C-475E-8861-E1F3412AD0C4}"/>
              </a:ext>
            </a:extLst>
          </p:cNvPr>
          <p:cNvPicPr>
            <a:picLocks noChangeAspect="1"/>
          </p:cNvPicPr>
          <p:nvPr/>
        </p:nvPicPr>
        <p:blipFill>
          <a:blip r:embed="rId5"/>
          <a:stretch>
            <a:fillRect/>
          </a:stretch>
        </p:blipFill>
        <p:spPr>
          <a:xfrm>
            <a:off x="7924799" y="5352802"/>
            <a:ext cx="3220279" cy="1390053"/>
          </a:xfrm>
          <a:prstGeom prst="rect">
            <a:avLst/>
          </a:prstGeom>
        </p:spPr>
      </p:pic>
    </p:spTree>
    <p:extLst>
      <p:ext uri="{BB962C8B-B14F-4D97-AF65-F5344CB8AC3E}">
        <p14:creationId xmlns:p14="http://schemas.microsoft.com/office/powerpoint/2010/main" val="336274479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54D8F-60F2-4F25-ADEB-6F63A2B0B989}"/>
              </a:ext>
            </a:extLst>
          </p:cNvPr>
          <p:cNvSpPr>
            <a:spLocks noGrp="1"/>
          </p:cNvSpPr>
          <p:nvPr>
            <p:ph type="title"/>
          </p:nvPr>
        </p:nvSpPr>
        <p:spPr/>
        <p:txBody>
          <a:bodyPr/>
          <a:lstStyle/>
          <a:p>
            <a:endParaRPr lang="en-US"/>
          </a:p>
        </p:txBody>
      </p:sp>
      <p:pic>
        <p:nvPicPr>
          <p:cNvPr id="2050" name="Picture 2" descr="Image result for no frog gif">
            <a:extLst>
              <a:ext uri="{FF2B5EF4-FFF2-40B4-BE49-F238E27FC236}">
                <a16:creationId xmlns:a16="http://schemas.microsoft.com/office/drawing/2014/main" id="{A56808D8-CF4D-4F91-84C4-BC9DC7B3B65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61336" y="365125"/>
            <a:ext cx="6904932" cy="3880572"/>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74CCEC56-B236-41C3-81CE-413036F293B8}"/>
              </a:ext>
            </a:extLst>
          </p:cNvPr>
          <p:cNvPicPr>
            <a:picLocks noGrp="1" noChangeAspect="1"/>
          </p:cNvPicPr>
          <p:nvPr>
            <p:ph idx="1"/>
          </p:nvPr>
        </p:nvPicPr>
        <p:blipFill>
          <a:blip r:embed="rId5"/>
          <a:stretch>
            <a:fillRect/>
          </a:stretch>
        </p:blipFill>
        <p:spPr>
          <a:xfrm>
            <a:off x="838200" y="5042620"/>
            <a:ext cx="3484418" cy="1450255"/>
          </a:xfrm>
          <a:prstGeom prst="rect">
            <a:avLst/>
          </a:prstGeom>
        </p:spPr>
      </p:pic>
    </p:spTree>
    <p:extLst>
      <p:ext uri="{BB962C8B-B14F-4D97-AF65-F5344CB8AC3E}">
        <p14:creationId xmlns:p14="http://schemas.microsoft.com/office/powerpoint/2010/main" val="104483702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suction.wav"/>
          </p:stSnd>
        </p:sndAc>
      </p:transition>
    </mc:Choice>
    <mc:Fallback xmlns="">
      <p:transition spd="slow">
        <p:sndAc>
          <p:stSnd>
            <p:snd r:embed="rId6" name="suction.wav"/>
          </p:stSnd>
        </p:sndAc>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677957" y="1136221"/>
            <a:ext cx="6880538" cy="707886"/>
          </a:xfrm>
          <a:prstGeom prst="rect">
            <a:avLst/>
          </a:prstGeom>
        </p:spPr>
        <p:txBody>
          <a:bodyPr wrap="none">
            <a:spAutoFit/>
          </a:bodyPr>
          <a:lstStyle/>
          <a:p>
            <a:r>
              <a:rPr lang="en-US" sz="4000" dirty="0"/>
              <a:t>How do the kids catch the frog?</a:t>
            </a:r>
          </a:p>
        </p:txBody>
      </p:sp>
      <p:cxnSp>
        <p:nvCxnSpPr>
          <p:cNvPr id="15" name="Straight Connector 14"/>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stretch>
            <a:fillRect/>
          </a:stretch>
        </p:blipFill>
        <p:spPr>
          <a:xfrm>
            <a:off x="2455355" y="1800961"/>
            <a:ext cx="7325743" cy="2359137"/>
          </a:xfrm>
          <a:prstGeom prst="rect">
            <a:avLst/>
          </a:prstGeom>
        </p:spPr>
      </p:pic>
      <p:sp>
        <p:nvSpPr>
          <p:cNvPr id="17" name="TextBox 16"/>
          <p:cNvSpPr txBox="1"/>
          <p:nvPr/>
        </p:nvSpPr>
        <p:spPr>
          <a:xfrm>
            <a:off x="5769867" y="2034405"/>
            <a:ext cx="620683" cy="461665"/>
          </a:xfrm>
          <a:prstGeom prst="rect">
            <a:avLst/>
          </a:prstGeom>
          <a:noFill/>
        </p:spPr>
        <p:txBody>
          <a:bodyPr wrap="none" rtlCol="0">
            <a:spAutoFit/>
          </a:bodyPr>
          <a:lstStyle/>
          <a:p>
            <a:r>
              <a:rPr lang="en-US" sz="2400" dirty="0"/>
              <a:t>use</a:t>
            </a:r>
          </a:p>
        </p:txBody>
      </p:sp>
      <p:sp>
        <p:nvSpPr>
          <p:cNvPr id="2" name="Rectangle 1"/>
          <p:cNvSpPr/>
          <p:nvPr/>
        </p:nvSpPr>
        <p:spPr>
          <a:xfrm>
            <a:off x="3287494" y="2047182"/>
            <a:ext cx="697627" cy="461665"/>
          </a:xfrm>
          <a:prstGeom prst="rect">
            <a:avLst/>
          </a:prstGeom>
        </p:spPr>
        <p:txBody>
          <a:bodyPr wrap="none">
            <a:spAutoFit/>
          </a:bodyPr>
          <a:lstStyle/>
          <a:p>
            <a:r>
              <a:rPr lang="en-US" sz="2400" dirty="0"/>
              <a:t>Kids</a:t>
            </a:r>
          </a:p>
        </p:txBody>
      </p:sp>
      <p:pic>
        <p:nvPicPr>
          <p:cNvPr id="14" name="Picture 13"/>
          <p:cNvPicPr>
            <a:picLocks noChangeAspect="1"/>
          </p:cNvPicPr>
          <p:nvPr/>
        </p:nvPicPr>
        <p:blipFill>
          <a:blip r:embed="rId3"/>
          <a:stretch>
            <a:fillRect/>
          </a:stretch>
        </p:blipFill>
        <p:spPr>
          <a:xfrm>
            <a:off x="2833391" y="404174"/>
            <a:ext cx="908205" cy="888023"/>
          </a:xfrm>
          <a:prstGeom prst="rect">
            <a:avLst/>
          </a:prstGeom>
        </p:spPr>
      </p:pic>
      <p:sp>
        <p:nvSpPr>
          <p:cNvPr id="4" name="Rectangle 3"/>
          <p:cNvSpPr/>
          <p:nvPr/>
        </p:nvSpPr>
        <p:spPr>
          <a:xfrm>
            <a:off x="10628923" y="201855"/>
            <a:ext cx="1328615" cy="646331"/>
          </a:xfrm>
          <a:prstGeom prst="rect">
            <a:avLst/>
          </a:prstGeom>
        </p:spPr>
        <p:txBody>
          <a:bodyPr wrap="square">
            <a:spAutoFit/>
          </a:bodyPr>
          <a:lstStyle/>
          <a:p>
            <a:pPr lvl="0"/>
            <a:r>
              <a:rPr lang="en-US" dirty="0">
                <a:solidFill>
                  <a:prstClr val="black"/>
                </a:solidFill>
              </a:rPr>
              <a:t>Question 12</a:t>
            </a:r>
          </a:p>
          <a:p>
            <a:pPr lvl="0"/>
            <a:r>
              <a:rPr lang="en-US" dirty="0">
                <a:solidFill>
                  <a:prstClr val="black"/>
                </a:solidFill>
              </a:rPr>
              <a:t>Level 1</a:t>
            </a:r>
          </a:p>
        </p:txBody>
      </p:sp>
      <p:pic>
        <p:nvPicPr>
          <p:cNvPr id="25" name="Picture 24"/>
          <p:cNvPicPr>
            <a:picLocks noChangeAspect="1"/>
          </p:cNvPicPr>
          <p:nvPr/>
        </p:nvPicPr>
        <p:blipFill>
          <a:blip r:embed="rId4"/>
          <a:stretch>
            <a:fillRect/>
          </a:stretch>
        </p:blipFill>
        <p:spPr>
          <a:xfrm>
            <a:off x="1513120" y="4512875"/>
            <a:ext cx="2329673" cy="2268621"/>
          </a:xfrm>
          <a:prstGeom prst="rect">
            <a:avLst/>
          </a:prstGeom>
        </p:spPr>
      </p:pic>
      <p:sp>
        <p:nvSpPr>
          <p:cNvPr id="7" name="Rectangle 6"/>
          <p:cNvSpPr/>
          <p:nvPr/>
        </p:nvSpPr>
        <p:spPr>
          <a:xfrm>
            <a:off x="2377264" y="4788687"/>
            <a:ext cx="601383" cy="461665"/>
          </a:xfrm>
          <a:prstGeom prst="rect">
            <a:avLst/>
          </a:prstGeom>
        </p:spPr>
        <p:txBody>
          <a:bodyPr wrap="none">
            <a:spAutoFit/>
          </a:bodyPr>
          <a:lstStyle/>
          <a:p>
            <a:r>
              <a:rPr lang="en-US" sz="2400" dirty="0"/>
              <a:t>net</a:t>
            </a:r>
            <a:endParaRPr lang="en-US" dirty="0"/>
          </a:p>
        </p:txBody>
      </p:sp>
      <p:pic>
        <p:nvPicPr>
          <p:cNvPr id="27" name="Picture 26"/>
          <p:cNvPicPr>
            <a:picLocks noChangeAspect="1"/>
          </p:cNvPicPr>
          <p:nvPr/>
        </p:nvPicPr>
        <p:blipFill>
          <a:blip r:embed="rId4"/>
          <a:stretch>
            <a:fillRect/>
          </a:stretch>
        </p:blipFill>
        <p:spPr>
          <a:xfrm>
            <a:off x="8402201" y="4474410"/>
            <a:ext cx="2369174" cy="2307087"/>
          </a:xfrm>
          <a:prstGeom prst="rect">
            <a:avLst/>
          </a:prstGeom>
        </p:spPr>
      </p:pic>
      <p:sp>
        <p:nvSpPr>
          <p:cNvPr id="9" name="Rectangle 8"/>
          <p:cNvSpPr/>
          <p:nvPr/>
        </p:nvSpPr>
        <p:spPr>
          <a:xfrm>
            <a:off x="8773905" y="4716545"/>
            <a:ext cx="1625766" cy="461665"/>
          </a:xfrm>
          <a:prstGeom prst="rect">
            <a:avLst/>
          </a:prstGeom>
        </p:spPr>
        <p:txBody>
          <a:bodyPr wrap="none">
            <a:spAutoFit/>
          </a:bodyPr>
          <a:lstStyle/>
          <a:p>
            <a:r>
              <a:rPr lang="en-US" sz="2400" dirty="0">
                <a:solidFill>
                  <a:prstClr val="black"/>
                </a:solidFill>
              </a:rPr>
              <a:t>fishing pole</a:t>
            </a:r>
            <a:endParaRPr lang="en-US" dirty="0"/>
          </a:p>
        </p:txBody>
      </p:sp>
      <p:sp>
        <p:nvSpPr>
          <p:cNvPr id="29" name="Rectangle 28"/>
          <p:cNvSpPr/>
          <p:nvPr/>
        </p:nvSpPr>
        <p:spPr>
          <a:xfrm>
            <a:off x="10464455" y="6529578"/>
            <a:ext cx="328936" cy="261610"/>
          </a:xfrm>
          <a:prstGeom prst="rect">
            <a:avLst/>
          </a:prstGeom>
        </p:spPr>
        <p:txBody>
          <a:bodyPr wrap="none">
            <a:spAutoFit/>
          </a:bodyPr>
          <a:lstStyle/>
          <a:p>
            <a:pPr lvl="0"/>
            <a:r>
              <a:rPr lang="en-US" sz="1100" b="1" dirty="0">
                <a:solidFill>
                  <a:prstClr val="black"/>
                </a:solidFill>
              </a:rPr>
              <a:t>12</a:t>
            </a:r>
            <a:endParaRPr lang="en-US" b="1" dirty="0">
              <a:solidFill>
                <a:prstClr val="black"/>
              </a:solidFill>
            </a:endParaRPr>
          </a:p>
        </p:txBody>
      </p:sp>
      <p:sp>
        <p:nvSpPr>
          <p:cNvPr id="32" name="Rectangle 31"/>
          <p:cNvSpPr/>
          <p:nvPr/>
        </p:nvSpPr>
        <p:spPr>
          <a:xfrm>
            <a:off x="3573576" y="6529578"/>
            <a:ext cx="328936" cy="261610"/>
          </a:xfrm>
          <a:prstGeom prst="rect">
            <a:avLst/>
          </a:prstGeom>
        </p:spPr>
        <p:txBody>
          <a:bodyPr wrap="none">
            <a:spAutoFit/>
          </a:bodyPr>
          <a:lstStyle/>
          <a:p>
            <a:r>
              <a:rPr lang="en-US" sz="1100" b="1" dirty="0">
                <a:solidFill>
                  <a:prstClr val="black"/>
                </a:solidFill>
              </a:rPr>
              <a:t>12</a:t>
            </a:r>
            <a:endParaRPr lang="en-US" dirty="0"/>
          </a:p>
        </p:txBody>
      </p:sp>
      <p:pic>
        <p:nvPicPr>
          <p:cNvPr id="35" name="Picture 34"/>
          <p:cNvPicPr>
            <a:picLocks noChangeAspect="1"/>
          </p:cNvPicPr>
          <p:nvPr/>
        </p:nvPicPr>
        <p:blipFill>
          <a:blip r:embed="rId5"/>
          <a:stretch>
            <a:fillRect/>
          </a:stretch>
        </p:blipFill>
        <p:spPr>
          <a:xfrm>
            <a:off x="4920580" y="477657"/>
            <a:ext cx="1360167" cy="741056"/>
          </a:xfrm>
          <a:prstGeom prst="rect">
            <a:avLst/>
          </a:prstGeom>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33091" y="319206"/>
            <a:ext cx="901984" cy="901984"/>
          </a:xfrm>
          <a:prstGeom prst="rect">
            <a:avLst/>
          </a:prstGeom>
        </p:spPr>
      </p:pic>
      <p:pic>
        <p:nvPicPr>
          <p:cNvPr id="5" name="Picture 4">
            <a:hlinkClick r:id="rId7" action="ppaction://hlinksldjump"/>
          </p:cNvPr>
          <p:cNvPicPr>
            <a:picLocks noChangeAspect="1"/>
          </p:cNvPicPr>
          <p:nvPr/>
        </p:nvPicPr>
        <p:blipFill>
          <a:blip r:embed="rId8"/>
          <a:stretch>
            <a:fillRect/>
          </a:stretch>
        </p:blipFill>
        <p:spPr>
          <a:xfrm>
            <a:off x="1936457" y="5288230"/>
            <a:ext cx="1483000" cy="867098"/>
          </a:xfrm>
          <a:prstGeom prst="rect">
            <a:avLst/>
          </a:prstGeom>
        </p:spPr>
      </p:pic>
      <p:pic>
        <p:nvPicPr>
          <p:cNvPr id="39" name="Picture 38"/>
          <p:cNvPicPr>
            <a:picLocks noChangeAspect="1"/>
          </p:cNvPicPr>
          <p:nvPr/>
        </p:nvPicPr>
        <p:blipFill>
          <a:blip r:embed="rId4"/>
          <a:stretch>
            <a:fillRect/>
          </a:stretch>
        </p:blipFill>
        <p:spPr>
          <a:xfrm>
            <a:off x="5001899" y="4447226"/>
            <a:ext cx="2369174" cy="2307087"/>
          </a:xfrm>
          <a:prstGeom prst="rect">
            <a:avLst/>
          </a:prstGeom>
        </p:spPr>
      </p:pic>
      <p:pic>
        <p:nvPicPr>
          <p:cNvPr id="6" name="Picture 5">
            <a:hlinkClick r:id="rId9" action="ppaction://hlinksldjump"/>
          </p:cNvPr>
          <p:cNvPicPr>
            <a:picLocks noChangeAspect="1"/>
          </p:cNvPicPr>
          <p:nvPr/>
        </p:nvPicPr>
        <p:blipFill>
          <a:blip r:embed="rId10"/>
          <a:stretch>
            <a:fillRect/>
          </a:stretch>
        </p:blipFill>
        <p:spPr>
          <a:xfrm>
            <a:off x="5429249" y="5263085"/>
            <a:ext cx="1514475" cy="1181100"/>
          </a:xfrm>
          <a:prstGeom prst="rect">
            <a:avLst/>
          </a:prstGeom>
        </p:spPr>
      </p:pic>
      <p:sp>
        <p:nvSpPr>
          <p:cNvPr id="21" name="Rectangle 20"/>
          <p:cNvSpPr/>
          <p:nvPr/>
        </p:nvSpPr>
        <p:spPr>
          <a:xfrm>
            <a:off x="5687182" y="4685669"/>
            <a:ext cx="998607" cy="461665"/>
          </a:xfrm>
          <a:prstGeom prst="rect">
            <a:avLst/>
          </a:prstGeom>
        </p:spPr>
        <p:txBody>
          <a:bodyPr wrap="none">
            <a:spAutoFit/>
          </a:bodyPr>
          <a:lstStyle/>
          <a:p>
            <a:r>
              <a:rPr lang="en-US" sz="2400" dirty="0"/>
              <a:t>basket</a:t>
            </a:r>
          </a:p>
        </p:txBody>
      </p:sp>
      <p:pic>
        <p:nvPicPr>
          <p:cNvPr id="22" name="Picture 21">
            <a:hlinkClick r:id="rId7"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81583" y="5176935"/>
            <a:ext cx="1553823" cy="1334231"/>
          </a:xfrm>
          <a:prstGeom prst="rect">
            <a:avLst/>
          </a:prstGeom>
        </p:spPr>
      </p:pic>
      <p:pic>
        <p:nvPicPr>
          <p:cNvPr id="40" name="Picture 39"/>
          <p:cNvPicPr>
            <a:picLocks noChangeAspect="1"/>
          </p:cNvPicPr>
          <p:nvPr/>
        </p:nvPicPr>
        <p:blipFill>
          <a:blip r:embed="rId5"/>
          <a:stretch>
            <a:fillRect/>
          </a:stretch>
        </p:blipFill>
        <p:spPr>
          <a:xfrm>
            <a:off x="2956223" y="2610000"/>
            <a:ext cx="1360167" cy="993355"/>
          </a:xfrm>
          <a:prstGeom prst="rect">
            <a:avLst/>
          </a:prstGeom>
        </p:spPr>
      </p:pic>
      <p:pic>
        <p:nvPicPr>
          <p:cNvPr id="41" name="Picture 40"/>
          <p:cNvPicPr>
            <a:picLocks noChangeAspect="1"/>
          </p:cNvPicPr>
          <p:nvPr/>
        </p:nvPicPr>
        <p:blipFill>
          <a:blip r:embed="rId12"/>
          <a:stretch>
            <a:fillRect/>
          </a:stretch>
        </p:blipFill>
        <p:spPr>
          <a:xfrm>
            <a:off x="6648370" y="616455"/>
            <a:ext cx="722703" cy="658935"/>
          </a:xfrm>
          <a:prstGeom prst="rect">
            <a:avLst/>
          </a:prstGeom>
        </p:spPr>
      </p:pic>
      <p:sp>
        <p:nvSpPr>
          <p:cNvPr id="42" name="Rectangle 41"/>
          <p:cNvSpPr/>
          <p:nvPr/>
        </p:nvSpPr>
        <p:spPr>
          <a:xfrm>
            <a:off x="7053145" y="6529578"/>
            <a:ext cx="328936" cy="261610"/>
          </a:xfrm>
          <a:prstGeom prst="rect">
            <a:avLst/>
          </a:prstGeom>
        </p:spPr>
        <p:txBody>
          <a:bodyPr wrap="none">
            <a:spAutoFit/>
          </a:bodyPr>
          <a:lstStyle/>
          <a:p>
            <a:r>
              <a:rPr lang="en-US" sz="1100" b="1" dirty="0">
                <a:solidFill>
                  <a:prstClr val="black"/>
                </a:solidFill>
              </a:rPr>
              <a:t>12</a:t>
            </a:r>
            <a:endParaRPr lang="en-US" dirty="0"/>
          </a:p>
        </p:txBody>
      </p:sp>
    </p:spTree>
    <p:extLst>
      <p:ext uri="{BB962C8B-B14F-4D97-AF65-F5344CB8AC3E}">
        <p14:creationId xmlns:p14="http://schemas.microsoft.com/office/powerpoint/2010/main" val="477894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C7CA4-39B2-4413-85C7-E915D43BD66B}"/>
              </a:ext>
            </a:extLst>
          </p:cNvPr>
          <p:cNvSpPr>
            <a:spLocks noGrp="1"/>
          </p:cNvSpPr>
          <p:nvPr>
            <p:ph type="title"/>
          </p:nvPr>
        </p:nvSpPr>
        <p:spPr/>
        <p:txBody>
          <a:bodyPr/>
          <a:lstStyle/>
          <a:p>
            <a:endParaRPr lang="en-US"/>
          </a:p>
        </p:txBody>
      </p:sp>
      <p:pic>
        <p:nvPicPr>
          <p:cNvPr id="1026" name="Picture 2" descr="Image result for frog gif">
            <a:extLst>
              <a:ext uri="{FF2B5EF4-FFF2-40B4-BE49-F238E27FC236}">
                <a16:creationId xmlns:a16="http://schemas.microsoft.com/office/drawing/2014/main" id="{FF5AD0E8-C2C9-4240-8F27-B84761399EBF}"/>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82437" y="365125"/>
            <a:ext cx="5653160" cy="565316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446270B7-208C-475E-8861-E1F3412AD0C4}"/>
              </a:ext>
            </a:extLst>
          </p:cNvPr>
          <p:cNvPicPr>
            <a:picLocks noChangeAspect="1"/>
          </p:cNvPicPr>
          <p:nvPr/>
        </p:nvPicPr>
        <p:blipFill>
          <a:blip r:embed="rId5"/>
          <a:stretch>
            <a:fillRect/>
          </a:stretch>
        </p:blipFill>
        <p:spPr>
          <a:xfrm>
            <a:off x="7924799" y="5352802"/>
            <a:ext cx="3220279" cy="1390053"/>
          </a:xfrm>
          <a:prstGeom prst="rect">
            <a:avLst/>
          </a:prstGeom>
        </p:spPr>
      </p:pic>
    </p:spTree>
    <p:extLst>
      <p:ext uri="{BB962C8B-B14F-4D97-AF65-F5344CB8AC3E}">
        <p14:creationId xmlns:p14="http://schemas.microsoft.com/office/powerpoint/2010/main" val="242494502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54D8F-60F2-4F25-ADEB-6F63A2B0B989}"/>
              </a:ext>
            </a:extLst>
          </p:cNvPr>
          <p:cNvSpPr>
            <a:spLocks noGrp="1"/>
          </p:cNvSpPr>
          <p:nvPr>
            <p:ph type="title"/>
          </p:nvPr>
        </p:nvSpPr>
        <p:spPr/>
        <p:txBody>
          <a:bodyPr/>
          <a:lstStyle/>
          <a:p>
            <a:endParaRPr lang="en-US"/>
          </a:p>
        </p:txBody>
      </p:sp>
      <p:pic>
        <p:nvPicPr>
          <p:cNvPr id="2050" name="Picture 2" descr="Image result for no frog gif">
            <a:extLst>
              <a:ext uri="{FF2B5EF4-FFF2-40B4-BE49-F238E27FC236}">
                <a16:creationId xmlns:a16="http://schemas.microsoft.com/office/drawing/2014/main" id="{A56808D8-CF4D-4F91-84C4-BC9DC7B3B65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61336" y="365125"/>
            <a:ext cx="6904932" cy="3880572"/>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74CCEC56-B236-41C3-81CE-413036F293B8}"/>
              </a:ext>
            </a:extLst>
          </p:cNvPr>
          <p:cNvPicPr>
            <a:picLocks noGrp="1" noChangeAspect="1"/>
          </p:cNvPicPr>
          <p:nvPr>
            <p:ph idx="1"/>
          </p:nvPr>
        </p:nvPicPr>
        <p:blipFill>
          <a:blip r:embed="rId5"/>
          <a:stretch>
            <a:fillRect/>
          </a:stretch>
        </p:blipFill>
        <p:spPr>
          <a:xfrm>
            <a:off x="838200" y="5042620"/>
            <a:ext cx="3484418" cy="1450255"/>
          </a:xfrm>
          <a:prstGeom prst="rect">
            <a:avLst/>
          </a:prstGeom>
        </p:spPr>
      </p:pic>
    </p:spTree>
    <p:extLst>
      <p:ext uri="{BB962C8B-B14F-4D97-AF65-F5344CB8AC3E}">
        <p14:creationId xmlns:p14="http://schemas.microsoft.com/office/powerpoint/2010/main" val="131366191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suction.wav"/>
          </p:stSnd>
        </p:sndAc>
      </p:transition>
    </mc:Choice>
    <mc:Fallback xmlns="">
      <p:transition spd="slow">
        <p:sndAc>
          <p:stSnd>
            <p:snd r:embed="rId6" name="suction.wav"/>
          </p:stSnd>
        </p:sndAc>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1182" y="1099901"/>
            <a:ext cx="5151795" cy="707886"/>
          </a:xfrm>
          <a:prstGeom prst="rect">
            <a:avLst/>
          </a:prstGeom>
        </p:spPr>
        <p:txBody>
          <a:bodyPr wrap="none">
            <a:spAutoFit/>
          </a:bodyPr>
          <a:lstStyle/>
          <a:p>
            <a:r>
              <a:rPr lang="en-US" sz="4000" dirty="0"/>
              <a:t>Who helps frog escape?</a:t>
            </a:r>
          </a:p>
        </p:txBody>
      </p:sp>
      <p:cxnSp>
        <p:nvCxnSpPr>
          <p:cNvPr id="12" name="Straight Connector 11"/>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stretch>
            <a:fillRect/>
          </a:stretch>
        </p:blipFill>
        <p:spPr>
          <a:xfrm>
            <a:off x="2315104" y="1773169"/>
            <a:ext cx="7396810" cy="2382023"/>
          </a:xfrm>
          <a:prstGeom prst="rect">
            <a:avLst/>
          </a:prstGeom>
        </p:spPr>
      </p:pic>
      <p:sp>
        <p:nvSpPr>
          <p:cNvPr id="15" name="TextBox 14"/>
          <p:cNvSpPr txBox="1"/>
          <p:nvPr/>
        </p:nvSpPr>
        <p:spPr>
          <a:xfrm>
            <a:off x="5600727" y="2059556"/>
            <a:ext cx="851643" cy="461665"/>
          </a:xfrm>
          <a:prstGeom prst="rect">
            <a:avLst/>
          </a:prstGeom>
          <a:noFill/>
        </p:spPr>
        <p:txBody>
          <a:bodyPr wrap="none" rtlCol="0">
            <a:spAutoFit/>
          </a:bodyPr>
          <a:lstStyle/>
          <a:p>
            <a:r>
              <a:rPr lang="en-US" sz="2400" dirty="0"/>
              <a:t>helps</a:t>
            </a:r>
          </a:p>
        </p:txBody>
      </p:sp>
      <p:sp>
        <p:nvSpPr>
          <p:cNvPr id="16" name="TextBox 15"/>
          <p:cNvSpPr txBox="1"/>
          <p:nvPr/>
        </p:nvSpPr>
        <p:spPr>
          <a:xfrm>
            <a:off x="8184621" y="2023913"/>
            <a:ext cx="687881" cy="461665"/>
          </a:xfrm>
          <a:prstGeom prst="rect">
            <a:avLst/>
          </a:prstGeom>
          <a:noFill/>
        </p:spPr>
        <p:txBody>
          <a:bodyPr wrap="none" rtlCol="0">
            <a:spAutoFit/>
          </a:bodyPr>
          <a:lstStyle/>
          <a:p>
            <a:pPr algn="ctr"/>
            <a:r>
              <a:rPr lang="en-US" sz="2400" dirty="0"/>
              <a:t>frog</a:t>
            </a:r>
          </a:p>
        </p:txBody>
      </p:sp>
      <p:pic>
        <p:nvPicPr>
          <p:cNvPr id="19" name="Picture 18"/>
          <p:cNvPicPr>
            <a:picLocks noChangeAspect="1"/>
          </p:cNvPicPr>
          <p:nvPr/>
        </p:nvPicPr>
        <p:blipFill>
          <a:blip r:embed="rId3"/>
          <a:stretch>
            <a:fillRect/>
          </a:stretch>
        </p:blipFill>
        <p:spPr>
          <a:xfrm>
            <a:off x="3840719" y="421351"/>
            <a:ext cx="874295" cy="761542"/>
          </a:xfrm>
          <a:prstGeom prst="rect">
            <a:avLst/>
          </a:prstGeom>
        </p:spPr>
      </p:pic>
      <p:pic>
        <p:nvPicPr>
          <p:cNvPr id="20" name="Picture 19"/>
          <p:cNvPicPr>
            <a:picLocks noChangeAspect="1"/>
          </p:cNvPicPr>
          <p:nvPr/>
        </p:nvPicPr>
        <p:blipFill>
          <a:blip r:embed="rId4"/>
          <a:stretch>
            <a:fillRect/>
          </a:stretch>
        </p:blipFill>
        <p:spPr>
          <a:xfrm>
            <a:off x="3124285" y="435982"/>
            <a:ext cx="775204" cy="746911"/>
          </a:xfrm>
          <a:prstGeom prst="rect">
            <a:avLst/>
          </a:prstGeom>
        </p:spPr>
      </p:pic>
      <p:sp>
        <p:nvSpPr>
          <p:cNvPr id="7" name="Rectangle 6"/>
          <p:cNvSpPr/>
          <p:nvPr/>
        </p:nvSpPr>
        <p:spPr>
          <a:xfrm>
            <a:off x="10478157" y="226597"/>
            <a:ext cx="1422400" cy="646331"/>
          </a:xfrm>
          <a:prstGeom prst="rect">
            <a:avLst/>
          </a:prstGeom>
        </p:spPr>
        <p:txBody>
          <a:bodyPr wrap="square">
            <a:spAutoFit/>
          </a:bodyPr>
          <a:lstStyle/>
          <a:p>
            <a:r>
              <a:rPr lang="en-US" dirty="0"/>
              <a:t>Question 13</a:t>
            </a:r>
          </a:p>
          <a:p>
            <a:r>
              <a:rPr lang="en-US" dirty="0"/>
              <a:t>Level 1</a:t>
            </a:r>
          </a:p>
        </p:txBody>
      </p:sp>
      <p:pic>
        <p:nvPicPr>
          <p:cNvPr id="25" name="Picture 24"/>
          <p:cNvPicPr>
            <a:picLocks noChangeAspect="1"/>
          </p:cNvPicPr>
          <p:nvPr/>
        </p:nvPicPr>
        <p:blipFill>
          <a:blip r:embed="rId5"/>
          <a:stretch>
            <a:fillRect/>
          </a:stretch>
        </p:blipFill>
        <p:spPr>
          <a:xfrm>
            <a:off x="1721788" y="4477351"/>
            <a:ext cx="2340813" cy="2340813"/>
          </a:xfrm>
          <a:prstGeom prst="rect">
            <a:avLst/>
          </a:prstGeom>
        </p:spPr>
      </p:pic>
      <p:pic>
        <p:nvPicPr>
          <p:cNvPr id="26" name="Picture 25"/>
          <p:cNvPicPr>
            <a:picLocks noChangeAspect="1"/>
          </p:cNvPicPr>
          <p:nvPr/>
        </p:nvPicPr>
        <p:blipFill>
          <a:blip r:embed="rId5"/>
          <a:stretch>
            <a:fillRect/>
          </a:stretch>
        </p:blipFill>
        <p:spPr>
          <a:xfrm>
            <a:off x="4925593" y="4477351"/>
            <a:ext cx="2340813" cy="2340813"/>
          </a:xfrm>
          <a:prstGeom prst="rect">
            <a:avLst/>
          </a:prstGeom>
        </p:spPr>
      </p:pic>
      <p:pic>
        <p:nvPicPr>
          <p:cNvPr id="27" name="Picture 26"/>
          <p:cNvPicPr>
            <a:picLocks noChangeAspect="1"/>
          </p:cNvPicPr>
          <p:nvPr/>
        </p:nvPicPr>
        <p:blipFill>
          <a:blip r:embed="rId5"/>
          <a:stretch>
            <a:fillRect/>
          </a:stretch>
        </p:blipFill>
        <p:spPr>
          <a:xfrm>
            <a:off x="8360957" y="4477351"/>
            <a:ext cx="2340813" cy="2340813"/>
          </a:xfrm>
          <a:prstGeom prst="rect">
            <a:avLst/>
          </a:prstGeom>
        </p:spPr>
      </p:pic>
      <p:sp>
        <p:nvSpPr>
          <p:cNvPr id="11" name="Rectangle 10"/>
          <p:cNvSpPr/>
          <p:nvPr/>
        </p:nvSpPr>
        <p:spPr>
          <a:xfrm>
            <a:off x="8960596" y="4674736"/>
            <a:ext cx="1170513" cy="461665"/>
          </a:xfrm>
          <a:prstGeom prst="rect">
            <a:avLst/>
          </a:prstGeom>
        </p:spPr>
        <p:txBody>
          <a:bodyPr wrap="none">
            <a:spAutoFit/>
          </a:bodyPr>
          <a:lstStyle/>
          <a:p>
            <a:r>
              <a:rPr lang="en-US" sz="2400" dirty="0">
                <a:solidFill>
                  <a:prstClr val="black"/>
                </a:solidFill>
              </a:rPr>
              <a:t>Nobody</a:t>
            </a:r>
            <a:endParaRPr lang="en-US" dirty="0"/>
          </a:p>
        </p:txBody>
      </p:sp>
      <p:sp>
        <p:nvSpPr>
          <p:cNvPr id="31" name="Rectangle 30"/>
          <p:cNvSpPr/>
          <p:nvPr/>
        </p:nvSpPr>
        <p:spPr>
          <a:xfrm>
            <a:off x="2566656" y="4700629"/>
            <a:ext cx="651076" cy="461665"/>
          </a:xfrm>
          <a:prstGeom prst="rect">
            <a:avLst/>
          </a:prstGeom>
        </p:spPr>
        <p:txBody>
          <a:bodyPr wrap="none">
            <a:spAutoFit/>
          </a:bodyPr>
          <a:lstStyle/>
          <a:p>
            <a:r>
              <a:rPr lang="en-US" sz="2400" dirty="0">
                <a:solidFill>
                  <a:prstClr val="black"/>
                </a:solidFill>
              </a:rPr>
              <a:t>Boy</a:t>
            </a:r>
            <a:endParaRPr lang="en-US" dirty="0"/>
          </a:p>
        </p:txBody>
      </p:sp>
      <p:sp>
        <p:nvSpPr>
          <p:cNvPr id="32" name="Rectangle 31"/>
          <p:cNvSpPr/>
          <p:nvPr/>
        </p:nvSpPr>
        <p:spPr>
          <a:xfrm>
            <a:off x="5636738" y="4657008"/>
            <a:ext cx="918521" cy="461665"/>
          </a:xfrm>
          <a:prstGeom prst="rect">
            <a:avLst/>
          </a:prstGeom>
        </p:spPr>
        <p:txBody>
          <a:bodyPr wrap="none">
            <a:spAutoFit/>
          </a:bodyPr>
          <a:lstStyle/>
          <a:p>
            <a:r>
              <a:rPr lang="en-US" sz="2400" dirty="0">
                <a:solidFill>
                  <a:prstClr val="black"/>
                </a:solidFill>
              </a:rPr>
              <a:t>Snake</a:t>
            </a:r>
            <a:endParaRPr lang="en-US" dirty="0"/>
          </a:p>
        </p:txBody>
      </p:sp>
      <p:sp>
        <p:nvSpPr>
          <p:cNvPr id="40" name="Rectangle 39"/>
          <p:cNvSpPr/>
          <p:nvPr/>
        </p:nvSpPr>
        <p:spPr>
          <a:xfrm>
            <a:off x="10372834" y="6570224"/>
            <a:ext cx="328936" cy="261610"/>
          </a:xfrm>
          <a:prstGeom prst="rect">
            <a:avLst/>
          </a:prstGeom>
        </p:spPr>
        <p:txBody>
          <a:bodyPr wrap="none">
            <a:spAutoFit/>
          </a:bodyPr>
          <a:lstStyle/>
          <a:p>
            <a:pPr lvl="0"/>
            <a:r>
              <a:rPr lang="en-US" sz="1100" b="1" dirty="0">
                <a:solidFill>
                  <a:prstClr val="black"/>
                </a:solidFill>
              </a:rPr>
              <a:t>13</a:t>
            </a:r>
          </a:p>
        </p:txBody>
      </p:sp>
      <p:sp>
        <p:nvSpPr>
          <p:cNvPr id="41" name="Rectangle 40"/>
          <p:cNvSpPr/>
          <p:nvPr/>
        </p:nvSpPr>
        <p:spPr>
          <a:xfrm>
            <a:off x="6996509" y="6577202"/>
            <a:ext cx="328936" cy="261610"/>
          </a:xfrm>
          <a:prstGeom prst="rect">
            <a:avLst/>
          </a:prstGeom>
        </p:spPr>
        <p:txBody>
          <a:bodyPr wrap="none">
            <a:spAutoFit/>
          </a:bodyPr>
          <a:lstStyle/>
          <a:p>
            <a:pPr lvl="0"/>
            <a:r>
              <a:rPr lang="en-US" sz="1100" b="1" dirty="0">
                <a:solidFill>
                  <a:prstClr val="black"/>
                </a:solidFill>
              </a:rPr>
              <a:t>13</a:t>
            </a:r>
          </a:p>
        </p:txBody>
      </p:sp>
      <p:sp>
        <p:nvSpPr>
          <p:cNvPr id="42" name="Rectangle 41"/>
          <p:cNvSpPr/>
          <p:nvPr/>
        </p:nvSpPr>
        <p:spPr>
          <a:xfrm>
            <a:off x="3820719" y="6570224"/>
            <a:ext cx="328936" cy="261610"/>
          </a:xfrm>
          <a:prstGeom prst="rect">
            <a:avLst/>
          </a:prstGeom>
        </p:spPr>
        <p:txBody>
          <a:bodyPr wrap="none">
            <a:spAutoFit/>
          </a:bodyPr>
          <a:lstStyle/>
          <a:p>
            <a:pPr lvl="0"/>
            <a:r>
              <a:rPr lang="en-US" sz="1100" b="1" dirty="0">
                <a:solidFill>
                  <a:prstClr val="black"/>
                </a:solidFill>
              </a:rPr>
              <a:t>13</a:t>
            </a:r>
          </a:p>
        </p:txBody>
      </p:sp>
      <p:pic>
        <p:nvPicPr>
          <p:cNvPr id="43" name="Picture 3">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0131" y="5257690"/>
            <a:ext cx="18478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p:cNvPicPr>
            <a:picLocks noChangeAspect="1"/>
          </p:cNvPicPr>
          <p:nvPr/>
        </p:nvPicPr>
        <p:blipFill>
          <a:blip r:embed="rId8"/>
          <a:stretch>
            <a:fillRect/>
          </a:stretch>
        </p:blipFill>
        <p:spPr>
          <a:xfrm flipH="1">
            <a:off x="7134136" y="459866"/>
            <a:ext cx="1198250" cy="790575"/>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71799" y="518973"/>
            <a:ext cx="740126" cy="740126"/>
          </a:xfrm>
          <a:prstGeom prst="rect">
            <a:avLst/>
          </a:prstGeom>
        </p:spPr>
      </p:pic>
      <p:pic>
        <p:nvPicPr>
          <p:cNvPr id="2" name="Picture 1">
            <a:hlinkClick r:id="rId6" action="ppaction://hlinksldjump"/>
          </p:cNvPr>
          <p:cNvPicPr>
            <a:picLocks noChangeAspect="1"/>
          </p:cNvPicPr>
          <p:nvPr/>
        </p:nvPicPr>
        <p:blipFill>
          <a:blip r:embed="rId10"/>
          <a:stretch>
            <a:fillRect/>
          </a:stretch>
        </p:blipFill>
        <p:spPr>
          <a:xfrm>
            <a:off x="8881084" y="5131385"/>
            <a:ext cx="1435787" cy="1334675"/>
          </a:xfrm>
          <a:prstGeom prst="rect">
            <a:avLst/>
          </a:prstGeom>
        </p:spPr>
      </p:pic>
      <p:pic>
        <p:nvPicPr>
          <p:cNvPr id="24" name="Picture 23">
            <a:hlinkClick r:id="rId11" action="ppaction://hlinksldjump"/>
          </p:cNvPr>
          <p:cNvPicPr>
            <a:picLocks noChangeAspect="1"/>
          </p:cNvPicPr>
          <p:nvPr/>
        </p:nvPicPr>
        <p:blipFill>
          <a:blip r:embed="rId12"/>
          <a:stretch>
            <a:fillRect/>
          </a:stretch>
        </p:blipFill>
        <p:spPr>
          <a:xfrm>
            <a:off x="2418533" y="5097824"/>
            <a:ext cx="947321" cy="1479378"/>
          </a:xfrm>
          <a:prstGeom prst="rect">
            <a:avLst/>
          </a:prstGeom>
        </p:spPr>
      </p:pic>
      <p:pic>
        <p:nvPicPr>
          <p:cNvPr id="28" name="Picture 27"/>
          <p:cNvPicPr>
            <a:picLocks noChangeAspect="1"/>
          </p:cNvPicPr>
          <p:nvPr/>
        </p:nvPicPr>
        <p:blipFill>
          <a:blip r:embed="rId13"/>
          <a:stretch>
            <a:fillRect/>
          </a:stretch>
        </p:blipFill>
        <p:spPr>
          <a:xfrm>
            <a:off x="4855166" y="459866"/>
            <a:ext cx="903685" cy="730491"/>
          </a:xfrm>
          <a:prstGeom prst="rect">
            <a:avLst/>
          </a:prstGeom>
        </p:spPr>
      </p:pic>
      <p:pic>
        <p:nvPicPr>
          <p:cNvPr id="29" name="Picture 28"/>
          <p:cNvPicPr>
            <a:picLocks noChangeAspect="1"/>
          </p:cNvPicPr>
          <p:nvPr/>
        </p:nvPicPr>
        <p:blipFill>
          <a:blip r:embed="rId13"/>
          <a:stretch>
            <a:fillRect/>
          </a:stretch>
        </p:blipFill>
        <p:spPr>
          <a:xfrm>
            <a:off x="5298372" y="2627022"/>
            <a:ext cx="1332921" cy="1077463"/>
          </a:xfrm>
          <a:prstGeom prst="rect">
            <a:avLst/>
          </a:prstGeom>
        </p:spPr>
      </p:pic>
      <p:pic>
        <p:nvPicPr>
          <p:cNvPr id="30" name="Picture 2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03540" y="2549883"/>
            <a:ext cx="1050045" cy="1050045"/>
          </a:xfrm>
          <a:prstGeom prst="rect">
            <a:avLst/>
          </a:prstGeom>
        </p:spPr>
      </p:pic>
    </p:spTree>
    <p:extLst>
      <p:ext uri="{BB962C8B-B14F-4D97-AF65-F5344CB8AC3E}">
        <p14:creationId xmlns:p14="http://schemas.microsoft.com/office/powerpoint/2010/main" val="10953544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C7CA4-39B2-4413-85C7-E915D43BD66B}"/>
              </a:ext>
            </a:extLst>
          </p:cNvPr>
          <p:cNvSpPr>
            <a:spLocks noGrp="1"/>
          </p:cNvSpPr>
          <p:nvPr>
            <p:ph type="title"/>
          </p:nvPr>
        </p:nvSpPr>
        <p:spPr/>
        <p:txBody>
          <a:bodyPr/>
          <a:lstStyle/>
          <a:p>
            <a:endParaRPr lang="en-US"/>
          </a:p>
        </p:txBody>
      </p:sp>
      <p:pic>
        <p:nvPicPr>
          <p:cNvPr id="1026" name="Picture 2" descr="Image result for frog gif">
            <a:extLst>
              <a:ext uri="{FF2B5EF4-FFF2-40B4-BE49-F238E27FC236}">
                <a16:creationId xmlns:a16="http://schemas.microsoft.com/office/drawing/2014/main" id="{FF5AD0E8-C2C9-4240-8F27-B84761399EBF}"/>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82437" y="365125"/>
            <a:ext cx="5653160" cy="565316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446270B7-208C-475E-8861-E1F3412AD0C4}"/>
              </a:ext>
            </a:extLst>
          </p:cNvPr>
          <p:cNvPicPr>
            <a:picLocks noChangeAspect="1"/>
          </p:cNvPicPr>
          <p:nvPr/>
        </p:nvPicPr>
        <p:blipFill>
          <a:blip r:embed="rId5"/>
          <a:stretch>
            <a:fillRect/>
          </a:stretch>
        </p:blipFill>
        <p:spPr>
          <a:xfrm>
            <a:off x="7924799" y="5352802"/>
            <a:ext cx="3220279" cy="1390053"/>
          </a:xfrm>
          <a:prstGeom prst="rect">
            <a:avLst/>
          </a:prstGeom>
        </p:spPr>
      </p:pic>
    </p:spTree>
    <p:extLst>
      <p:ext uri="{BB962C8B-B14F-4D97-AF65-F5344CB8AC3E}">
        <p14:creationId xmlns:p14="http://schemas.microsoft.com/office/powerpoint/2010/main" val="154477879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54D8F-60F2-4F25-ADEB-6F63A2B0B989}"/>
              </a:ext>
            </a:extLst>
          </p:cNvPr>
          <p:cNvSpPr>
            <a:spLocks noGrp="1"/>
          </p:cNvSpPr>
          <p:nvPr>
            <p:ph type="title"/>
          </p:nvPr>
        </p:nvSpPr>
        <p:spPr/>
        <p:txBody>
          <a:bodyPr/>
          <a:lstStyle/>
          <a:p>
            <a:endParaRPr lang="en-US"/>
          </a:p>
        </p:txBody>
      </p:sp>
      <p:pic>
        <p:nvPicPr>
          <p:cNvPr id="2050" name="Picture 2" descr="Image result for no frog gif">
            <a:extLst>
              <a:ext uri="{FF2B5EF4-FFF2-40B4-BE49-F238E27FC236}">
                <a16:creationId xmlns:a16="http://schemas.microsoft.com/office/drawing/2014/main" id="{A56808D8-CF4D-4F91-84C4-BC9DC7B3B65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61336" y="365125"/>
            <a:ext cx="6904932" cy="3880572"/>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74CCEC56-B236-41C3-81CE-413036F293B8}"/>
              </a:ext>
            </a:extLst>
          </p:cNvPr>
          <p:cNvPicPr>
            <a:picLocks noGrp="1" noChangeAspect="1"/>
          </p:cNvPicPr>
          <p:nvPr>
            <p:ph idx="1"/>
          </p:nvPr>
        </p:nvPicPr>
        <p:blipFill>
          <a:blip r:embed="rId5"/>
          <a:stretch>
            <a:fillRect/>
          </a:stretch>
        </p:blipFill>
        <p:spPr>
          <a:xfrm>
            <a:off x="838200" y="5042620"/>
            <a:ext cx="3484418" cy="1450255"/>
          </a:xfrm>
          <a:prstGeom prst="rect">
            <a:avLst/>
          </a:prstGeom>
        </p:spPr>
      </p:pic>
    </p:spTree>
    <p:extLst>
      <p:ext uri="{BB962C8B-B14F-4D97-AF65-F5344CB8AC3E}">
        <p14:creationId xmlns:p14="http://schemas.microsoft.com/office/powerpoint/2010/main" val="147273284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suction.wav"/>
          </p:stSnd>
        </p:sndAc>
      </p:transition>
    </mc:Choice>
    <mc:Fallback xmlns="">
      <p:transition spd="slow">
        <p:sndAc>
          <p:stSnd>
            <p:snd r:embed="rId6" name="suction.wav"/>
          </p:stSnd>
        </p:sndAc>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54D8F-60F2-4F25-ADEB-6F63A2B0B989}"/>
              </a:ext>
            </a:extLst>
          </p:cNvPr>
          <p:cNvSpPr>
            <a:spLocks noGrp="1"/>
          </p:cNvSpPr>
          <p:nvPr>
            <p:ph type="title"/>
          </p:nvPr>
        </p:nvSpPr>
        <p:spPr/>
        <p:txBody>
          <a:bodyPr/>
          <a:lstStyle/>
          <a:p>
            <a:endParaRPr lang="en-US"/>
          </a:p>
        </p:txBody>
      </p:sp>
      <p:pic>
        <p:nvPicPr>
          <p:cNvPr id="2050" name="Picture 2" descr="Image result for no frog gif">
            <a:extLst>
              <a:ext uri="{FF2B5EF4-FFF2-40B4-BE49-F238E27FC236}">
                <a16:creationId xmlns:a16="http://schemas.microsoft.com/office/drawing/2014/main" id="{A56808D8-CF4D-4F91-84C4-BC9DC7B3B65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61336" y="365125"/>
            <a:ext cx="6904932" cy="3880572"/>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74CCEC56-B236-41C3-81CE-413036F293B8}"/>
              </a:ext>
            </a:extLst>
          </p:cNvPr>
          <p:cNvPicPr>
            <a:picLocks noGrp="1" noChangeAspect="1"/>
          </p:cNvPicPr>
          <p:nvPr>
            <p:ph idx="1"/>
          </p:nvPr>
        </p:nvPicPr>
        <p:blipFill>
          <a:blip r:embed="rId5"/>
          <a:stretch>
            <a:fillRect/>
          </a:stretch>
        </p:blipFill>
        <p:spPr>
          <a:xfrm>
            <a:off x="838200" y="5042620"/>
            <a:ext cx="3484418" cy="1450255"/>
          </a:xfrm>
          <a:prstGeom prst="rect">
            <a:avLst/>
          </a:prstGeom>
        </p:spPr>
      </p:pic>
    </p:spTree>
    <p:extLst>
      <p:ext uri="{BB962C8B-B14F-4D97-AF65-F5344CB8AC3E}">
        <p14:creationId xmlns:p14="http://schemas.microsoft.com/office/powerpoint/2010/main" val="333262395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suction.wav"/>
          </p:stSnd>
        </p:sndAc>
      </p:transition>
    </mc:Choice>
    <mc:Fallback xmlns="">
      <p:transition spd="slow">
        <p:sndAc>
          <p:stSnd>
            <p:snd r:embed="rId6" name="suction.wav"/>
          </p:stSnd>
        </p:sndAc>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913985" y="1126872"/>
            <a:ext cx="6472798" cy="646331"/>
          </a:xfrm>
          <a:prstGeom prst="rect">
            <a:avLst/>
          </a:prstGeom>
        </p:spPr>
        <p:txBody>
          <a:bodyPr wrap="none">
            <a:spAutoFit/>
          </a:bodyPr>
          <a:lstStyle/>
          <a:p>
            <a:r>
              <a:rPr lang="en-US" sz="3600" dirty="0"/>
              <a:t>Why does the frog keep jumping?</a:t>
            </a:r>
          </a:p>
        </p:txBody>
      </p:sp>
      <p:pic>
        <p:nvPicPr>
          <p:cNvPr id="5" name="Content Placeholder 3"/>
          <p:cNvPicPr>
            <a:picLocks noGrp="1" noChangeAspect="1"/>
          </p:cNvPicPr>
          <p:nvPr>
            <p:ph idx="1"/>
          </p:nvPr>
        </p:nvPicPr>
        <p:blipFill>
          <a:blip r:embed="rId2"/>
          <a:stretch>
            <a:fillRect/>
          </a:stretch>
        </p:blipFill>
        <p:spPr>
          <a:xfrm>
            <a:off x="2266876" y="1744172"/>
            <a:ext cx="7767016" cy="2459555"/>
          </a:xfrm>
          <a:prstGeom prst="rect">
            <a:avLst/>
          </a:prstGeom>
        </p:spPr>
      </p:pic>
      <p:sp>
        <p:nvSpPr>
          <p:cNvPr id="9" name="TextBox 8"/>
          <p:cNvSpPr txBox="1"/>
          <p:nvPr/>
        </p:nvSpPr>
        <p:spPr>
          <a:xfrm>
            <a:off x="3094753" y="1981396"/>
            <a:ext cx="734368" cy="461665"/>
          </a:xfrm>
          <a:prstGeom prst="rect">
            <a:avLst/>
          </a:prstGeom>
          <a:noFill/>
        </p:spPr>
        <p:txBody>
          <a:bodyPr wrap="none" rtlCol="0">
            <a:spAutoFit/>
          </a:bodyPr>
          <a:lstStyle/>
          <a:p>
            <a:r>
              <a:rPr lang="en-US" sz="2400" dirty="0"/>
              <a:t>Frog</a:t>
            </a:r>
          </a:p>
        </p:txBody>
      </p:sp>
      <p:sp>
        <p:nvSpPr>
          <p:cNvPr id="10" name="TextBox 9"/>
          <p:cNvSpPr txBox="1"/>
          <p:nvPr/>
        </p:nvSpPr>
        <p:spPr>
          <a:xfrm>
            <a:off x="5566475" y="1993641"/>
            <a:ext cx="1015150" cy="461665"/>
          </a:xfrm>
          <a:prstGeom prst="rect">
            <a:avLst/>
          </a:prstGeom>
          <a:noFill/>
        </p:spPr>
        <p:txBody>
          <a:bodyPr wrap="none" rtlCol="0">
            <a:spAutoFit/>
          </a:bodyPr>
          <a:lstStyle/>
          <a:p>
            <a:r>
              <a:rPr lang="en-US" sz="2400" dirty="0"/>
              <a:t> jumps</a:t>
            </a:r>
          </a:p>
        </p:txBody>
      </p:sp>
      <p:sp>
        <p:nvSpPr>
          <p:cNvPr id="13" name="TextBox 6"/>
          <p:cNvSpPr txBox="1"/>
          <p:nvPr/>
        </p:nvSpPr>
        <p:spPr>
          <a:xfrm>
            <a:off x="10667078" y="225556"/>
            <a:ext cx="132504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14</a:t>
            </a:r>
          </a:p>
          <a:p>
            <a:r>
              <a:rPr lang="en-US" dirty="0"/>
              <a:t>Level 2</a:t>
            </a:r>
          </a:p>
        </p:txBody>
      </p:sp>
      <p:pic>
        <p:nvPicPr>
          <p:cNvPr id="22" name="Picture 21"/>
          <p:cNvPicPr>
            <a:picLocks noChangeAspect="1"/>
          </p:cNvPicPr>
          <p:nvPr/>
        </p:nvPicPr>
        <p:blipFill>
          <a:blip r:embed="rId3"/>
          <a:stretch>
            <a:fillRect/>
          </a:stretch>
        </p:blipFill>
        <p:spPr>
          <a:xfrm>
            <a:off x="4953323" y="4482601"/>
            <a:ext cx="2394124" cy="2331383"/>
          </a:xfrm>
          <a:prstGeom prst="rect">
            <a:avLst/>
          </a:prstGeom>
        </p:spPr>
      </p:pic>
      <p:sp>
        <p:nvSpPr>
          <p:cNvPr id="23" name="Rectangle 22"/>
          <p:cNvSpPr/>
          <p:nvPr/>
        </p:nvSpPr>
        <p:spPr>
          <a:xfrm>
            <a:off x="5372959" y="4678172"/>
            <a:ext cx="1554849" cy="461665"/>
          </a:xfrm>
          <a:prstGeom prst="rect">
            <a:avLst/>
          </a:prstGeom>
        </p:spPr>
        <p:txBody>
          <a:bodyPr wrap="none">
            <a:spAutoFit/>
          </a:bodyPr>
          <a:lstStyle/>
          <a:p>
            <a:pPr lvl="0"/>
            <a:r>
              <a:rPr lang="en-US" sz="2400" dirty="0">
                <a:solidFill>
                  <a:prstClr val="black"/>
                </a:solidFill>
              </a:rPr>
              <a:t>to wake up</a:t>
            </a:r>
          </a:p>
        </p:txBody>
      </p:sp>
      <p:sp>
        <p:nvSpPr>
          <p:cNvPr id="7" name="Rectangle 6"/>
          <p:cNvSpPr/>
          <p:nvPr/>
        </p:nvSpPr>
        <p:spPr>
          <a:xfrm>
            <a:off x="7047901" y="6552374"/>
            <a:ext cx="328936" cy="261610"/>
          </a:xfrm>
          <a:prstGeom prst="rect">
            <a:avLst/>
          </a:prstGeom>
        </p:spPr>
        <p:txBody>
          <a:bodyPr wrap="none">
            <a:spAutoFit/>
          </a:bodyPr>
          <a:lstStyle/>
          <a:p>
            <a:pPr lvl="0"/>
            <a:r>
              <a:rPr lang="en-US" sz="1100" b="1" dirty="0">
                <a:solidFill>
                  <a:prstClr val="black"/>
                </a:solidFill>
              </a:rPr>
              <a:t>14</a:t>
            </a:r>
            <a:endParaRPr lang="en-US" b="1" dirty="0">
              <a:solidFill>
                <a:prstClr val="black"/>
              </a:solidFill>
            </a:endParaRPr>
          </a:p>
        </p:txBody>
      </p:sp>
      <p:pic>
        <p:nvPicPr>
          <p:cNvPr id="25" name="Picture 24"/>
          <p:cNvPicPr>
            <a:picLocks noChangeAspect="1"/>
          </p:cNvPicPr>
          <p:nvPr/>
        </p:nvPicPr>
        <p:blipFill>
          <a:blip r:embed="rId3"/>
          <a:stretch>
            <a:fillRect/>
          </a:stretch>
        </p:blipFill>
        <p:spPr>
          <a:xfrm>
            <a:off x="1916700" y="4485628"/>
            <a:ext cx="2391016" cy="2328356"/>
          </a:xfrm>
          <a:prstGeom prst="rect">
            <a:avLst/>
          </a:prstGeom>
        </p:spPr>
      </p:pic>
      <p:pic>
        <p:nvPicPr>
          <p:cNvPr id="26" name="Picture 25"/>
          <p:cNvPicPr>
            <a:picLocks noChangeAspect="1"/>
          </p:cNvPicPr>
          <p:nvPr/>
        </p:nvPicPr>
        <p:blipFill>
          <a:blip r:embed="rId3"/>
          <a:stretch>
            <a:fillRect/>
          </a:stretch>
        </p:blipFill>
        <p:spPr>
          <a:xfrm>
            <a:off x="7945110" y="4476974"/>
            <a:ext cx="2399902" cy="2337010"/>
          </a:xfrm>
          <a:prstGeom prst="rect">
            <a:avLst/>
          </a:prstGeom>
        </p:spPr>
      </p:pic>
      <p:sp>
        <p:nvSpPr>
          <p:cNvPr id="2" name="Rectangle 1"/>
          <p:cNvSpPr/>
          <p:nvPr/>
        </p:nvSpPr>
        <p:spPr>
          <a:xfrm>
            <a:off x="2287883" y="4642205"/>
            <a:ext cx="1648208" cy="830997"/>
          </a:xfrm>
          <a:prstGeom prst="rect">
            <a:avLst/>
          </a:prstGeom>
        </p:spPr>
        <p:txBody>
          <a:bodyPr wrap="none">
            <a:spAutoFit/>
          </a:bodyPr>
          <a:lstStyle/>
          <a:p>
            <a:pPr lvl="0" algn="ctr"/>
            <a:r>
              <a:rPr lang="en-US" sz="2400" dirty="0">
                <a:solidFill>
                  <a:prstClr val="black"/>
                </a:solidFill>
              </a:rPr>
              <a:t>to play </a:t>
            </a:r>
          </a:p>
          <a:p>
            <a:pPr lvl="0" algn="ctr"/>
            <a:r>
              <a:rPr lang="en-US" sz="2400" dirty="0">
                <a:solidFill>
                  <a:prstClr val="black"/>
                </a:solidFill>
              </a:rPr>
              <a:t>hide &amp; seek</a:t>
            </a:r>
            <a:endParaRPr lang="en-US" sz="1600" dirty="0">
              <a:solidFill>
                <a:prstClr val="black"/>
              </a:solidFill>
            </a:endParaRPr>
          </a:p>
        </p:txBody>
      </p:sp>
      <p:sp>
        <p:nvSpPr>
          <p:cNvPr id="11" name="Rectangle 10"/>
          <p:cNvSpPr/>
          <p:nvPr/>
        </p:nvSpPr>
        <p:spPr>
          <a:xfrm>
            <a:off x="8455194" y="4651262"/>
            <a:ext cx="1379738" cy="461665"/>
          </a:xfrm>
          <a:prstGeom prst="rect">
            <a:avLst/>
          </a:prstGeom>
        </p:spPr>
        <p:txBody>
          <a:bodyPr wrap="none">
            <a:spAutoFit/>
          </a:bodyPr>
          <a:lstStyle/>
          <a:p>
            <a:pPr lvl="0" algn="ctr"/>
            <a:r>
              <a:rPr lang="en-US" sz="2400" dirty="0">
                <a:solidFill>
                  <a:prstClr val="black"/>
                </a:solidFill>
              </a:rPr>
              <a:t>to escape</a:t>
            </a:r>
          </a:p>
        </p:txBody>
      </p:sp>
      <p:sp>
        <p:nvSpPr>
          <p:cNvPr id="38" name="Rectangle 37"/>
          <p:cNvSpPr/>
          <p:nvPr/>
        </p:nvSpPr>
        <p:spPr>
          <a:xfrm>
            <a:off x="4050914" y="6513614"/>
            <a:ext cx="328936" cy="261610"/>
          </a:xfrm>
          <a:prstGeom prst="rect">
            <a:avLst/>
          </a:prstGeom>
        </p:spPr>
        <p:txBody>
          <a:bodyPr wrap="none">
            <a:spAutoFit/>
          </a:bodyPr>
          <a:lstStyle/>
          <a:p>
            <a:pPr lvl="0"/>
            <a:r>
              <a:rPr lang="en-US" sz="1100" b="1" dirty="0">
                <a:solidFill>
                  <a:prstClr val="black"/>
                </a:solidFill>
              </a:rPr>
              <a:t>14</a:t>
            </a:r>
            <a:endParaRPr lang="en-US" b="1" dirty="0">
              <a:solidFill>
                <a:prstClr val="black"/>
              </a:solidFill>
            </a:endParaRPr>
          </a:p>
        </p:txBody>
      </p:sp>
      <p:sp>
        <p:nvSpPr>
          <p:cNvPr id="39" name="Rectangle 38"/>
          <p:cNvSpPr/>
          <p:nvPr/>
        </p:nvSpPr>
        <p:spPr>
          <a:xfrm>
            <a:off x="10060129" y="6513614"/>
            <a:ext cx="328936" cy="261610"/>
          </a:xfrm>
          <a:prstGeom prst="rect">
            <a:avLst/>
          </a:prstGeom>
        </p:spPr>
        <p:txBody>
          <a:bodyPr wrap="none">
            <a:spAutoFit/>
          </a:bodyPr>
          <a:lstStyle/>
          <a:p>
            <a:pPr lvl="0"/>
            <a:r>
              <a:rPr lang="en-US" sz="1100" b="1" dirty="0">
                <a:solidFill>
                  <a:prstClr val="black"/>
                </a:solidFill>
              </a:rPr>
              <a:t>14</a:t>
            </a:r>
            <a:endParaRPr lang="en-US" b="1" dirty="0">
              <a:solidFill>
                <a:prstClr val="black"/>
              </a:solidFill>
            </a:endParaRPr>
          </a:p>
        </p:txBody>
      </p:sp>
      <p:pic>
        <p:nvPicPr>
          <p:cNvPr id="27" name="Picture 26"/>
          <p:cNvPicPr>
            <a:picLocks noChangeAspect="1"/>
          </p:cNvPicPr>
          <p:nvPr/>
        </p:nvPicPr>
        <p:blipFill>
          <a:blip r:embed="rId4"/>
          <a:stretch>
            <a:fillRect/>
          </a:stretch>
        </p:blipFill>
        <p:spPr>
          <a:xfrm>
            <a:off x="2794767" y="412722"/>
            <a:ext cx="1334341" cy="835076"/>
          </a:xfrm>
          <a:prstGeom prst="rect">
            <a:avLst/>
          </a:prstGeom>
        </p:spPr>
      </p:pic>
      <p:pic>
        <p:nvPicPr>
          <p:cNvPr id="18" name="Picture 17">
            <a:hlinkClick r:id="rId5" action="ppaction://hlinksldjump"/>
          </p:cNvPr>
          <p:cNvPicPr>
            <a:picLocks noChangeAspect="1"/>
          </p:cNvPicPr>
          <p:nvPr/>
        </p:nvPicPr>
        <p:blipFill>
          <a:blip r:embed="rId6"/>
          <a:stretch>
            <a:fillRect/>
          </a:stretch>
        </p:blipFill>
        <p:spPr>
          <a:xfrm flipH="1">
            <a:off x="8239778" y="5157109"/>
            <a:ext cx="1794114" cy="1183711"/>
          </a:xfrm>
          <a:prstGeom prst="rect">
            <a:avLst/>
          </a:prstGeom>
        </p:spPr>
      </p:pic>
      <p:pic>
        <p:nvPicPr>
          <p:cNvPr id="6" name="Picture 5">
            <a:hlinkClick r:id="rId7" action="ppaction://hlinksldjump"/>
          </p:cNvPr>
          <p:cNvPicPr>
            <a:picLocks noChangeAspect="1"/>
          </p:cNvPicPr>
          <p:nvPr/>
        </p:nvPicPr>
        <p:blipFill>
          <a:blip r:embed="rId8"/>
          <a:stretch>
            <a:fillRect/>
          </a:stretch>
        </p:blipFill>
        <p:spPr>
          <a:xfrm>
            <a:off x="5706633" y="5335408"/>
            <a:ext cx="1052056" cy="961231"/>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80129" y="519173"/>
            <a:ext cx="705428" cy="705428"/>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00048" y="2582957"/>
            <a:ext cx="1123777" cy="1123777"/>
          </a:xfrm>
          <a:prstGeom prst="rect">
            <a:avLst/>
          </a:prstGeom>
        </p:spPr>
      </p:pic>
      <p:pic>
        <p:nvPicPr>
          <p:cNvPr id="24" name="Picture 23"/>
          <p:cNvPicPr>
            <a:picLocks noChangeAspect="1"/>
          </p:cNvPicPr>
          <p:nvPr/>
        </p:nvPicPr>
        <p:blipFill>
          <a:blip r:embed="rId11"/>
          <a:stretch>
            <a:fillRect/>
          </a:stretch>
        </p:blipFill>
        <p:spPr>
          <a:xfrm rot="20837733">
            <a:off x="5433395" y="2582957"/>
            <a:ext cx="1243381" cy="1098365"/>
          </a:xfrm>
          <a:prstGeom prst="rect">
            <a:avLst/>
          </a:prstGeom>
        </p:spPr>
      </p:pic>
      <p:pic>
        <p:nvPicPr>
          <p:cNvPr id="28" name="Picture 27"/>
          <p:cNvPicPr>
            <a:picLocks noChangeAspect="1"/>
          </p:cNvPicPr>
          <p:nvPr/>
        </p:nvPicPr>
        <p:blipFill>
          <a:blip r:embed="rId11"/>
          <a:stretch>
            <a:fillRect/>
          </a:stretch>
        </p:blipFill>
        <p:spPr>
          <a:xfrm>
            <a:off x="7924958" y="432202"/>
            <a:ext cx="971342" cy="858054"/>
          </a:xfrm>
          <a:prstGeom prst="rect">
            <a:avLst/>
          </a:prstGeom>
        </p:spPr>
      </p:pic>
      <p:pic>
        <p:nvPicPr>
          <p:cNvPr id="29" name="Picture 28">
            <a:hlinkClick r:id="rId7" action="ppaction://hlinksldjump"/>
          </p:cNvPr>
          <p:cNvPicPr>
            <a:picLocks noChangeAspect="1"/>
          </p:cNvPicPr>
          <p:nvPr/>
        </p:nvPicPr>
        <p:blipFill>
          <a:blip r:embed="rId12"/>
          <a:stretch>
            <a:fillRect/>
          </a:stretch>
        </p:blipFill>
        <p:spPr>
          <a:xfrm>
            <a:off x="2409491" y="5473203"/>
            <a:ext cx="1408795" cy="1040412"/>
          </a:xfrm>
          <a:prstGeom prst="rect">
            <a:avLst/>
          </a:prstGeom>
        </p:spPr>
      </p:pic>
    </p:spTree>
    <p:extLst>
      <p:ext uri="{BB962C8B-B14F-4D97-AF65-F5344CB8AC3E}">
        <p14:creationId xmlns:p14="http://schemas.microsoft.com/office/powerpoint/2010/main" val="39733703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C7CA4-39B2-4413-85C7-E915D43BD66B}"/>
              </a:ext>
            </a:extLst>
          </p:cNvPr>
          <p:cNvSpPr>
            <a:spLocks noGrp="1"/>
          </p:cNvSpPr>
          <p:nvPr>
            <p:ph type="title"/>
          </p:nvPr>
        </p:nvSpPr>
        <p:spPr/>
        <p:txBody>
          <a:bodyPr/>
          <a:lstStyle/>
          <a:p>
            <a:endParaRPr lang="en-US"/>
          </a:p>
        </p:txBody>
      </p:sp>
      <p:pic>
        <p:nvPicPr>
          <p:cNvPr id="1026" name="Picture 2" descr="Image result for frog gif">
            <a:extLst>
              <a:ext uri="{FF2B5EF4-FFF2-40B4-BE49-F238E27FC236}">
                <a16:creationId xmlns:a16="http://schemas.microsoft.com/office/drawing/2014/main" id="{FF5AD0E8-C2C9-4240-8F27-B84761399EBF}"/>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82437" y="365125"/>
            <a:ext cx="5653160" cy="565316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446270B7-208C-475E-8861-E1F3412AD0C4}"/>
              </a:ext>
            </a:extLst>
          </p:cNvPr>
          <p:cNvPicPr>
            <a:picLocks noChangeAspect="1"/>
          </p:cNvPicPr>
          <p:nvPr/>
        </p:nvPicPr>
        <p:blipFill>
          <a:blip r:embed="rId5"/>
          <a:stretch>
            <a:fillRect/>
          </a:stretch>
        </p:blipFill>
        <p:spPr>
          <a:xfrm>
            <a:off x="7924799" y="5352802"/>
            <a:ext cx="3220279" cy="1390053"/>
          </a:xfrm>
          <a:prstGeom prst="rect">
            <a:avLst/>
          </a:prstGeom>
        </p:spPr>
      </p:pic>
    </p:spTree>
    <p:extLst>
      <p:ext uri="{BB962C8B-B14F-4D97-AF65-F5344CB8AC3E}">
        <p14:creationId xmlns:p14="http://schemas.microsoft.com/office/powerpoint/2010/main" val="229566548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54D8F-60F2-4F25-ADEB-6F63A2B0B989}"/>
              </a:ext>
            </a:extLst>
          </p:cNvPr>
          <p:cNvSpPr>
            <a:spLocks noGrp="1"/>
          </p:cNvSpPr>
          <p:nvPr>
            <p:ph type="title"/>
          </p:nvPr>
        </p:nvSpPr>
        <p:spPr/>
        <p:txBody>
          <a:bodyPr/>
          <a:lstStyle/>
          <a:p>
            <a:endParaRPr lang="en-US"/>
          </a:p>
        </p:txBody>
      </p:sp>
      <p:pic>
        <p:nvPicPr>
          <p:cNvPr id="2050" name="Picture 2" descr="Image result for no frog gif">
            <a:extLst>
              <a:ext uri="{FF2B5EF4-FFF2-40B4-BE49-F238E27FC236}">
                <a16:creationId xmlns:a16="http://schemas.microsoft.com/office/drawing/2014/main" id="{A56808D8-CF4D-4F91-84C4-BC9DC7B3B65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61336" y="365125"/>
            <a:ext cx="6904932" cy="3880572"/>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74CCEC56-B236-41C3-81CE-413036F293B8}"/>
              </a:ext>
            </a:extLst>
          </p:cNvPr>
          <p:cNvPicPr>
            <a:picLocks noGrp="1" noChangeAspect="1"/>
          </p:cNvPicPr>
          <p:nvPr>
            <p:ph idx="1"/>
          </p:nvPr>
        </p:nvPicPr>
        <p:blipFill>
          <a:blip r:embed="rId5"/>
          <a:stretch>
            <a:fillRect/>
          </a:stretch>
        </p:blipFill>
        <p:spPr>
          <a:xfrm>
            <a:off x="838200" y="5042620"/>
            <a:ext cx="3484418" cy="1450255"/>
          </a:xfrm>
          <a:prstGeom prst="rect">
            <a:avLst/>
          </a:prstGeom>
        </p:spPr>
      </p:pic>
    </p:spTree>
    <p:extLst>
      <p:ext uri="{BB962C8B-B14F-4D97-AF65-F5344CB8AC3E}">
        <p14:creationId xmlns:p14="http://schemas.microsoft.com/office/powerpoint/2010/main" val="237006820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suction.wav"/>
          </p:stSnd>
        </p:sndAc>
      </p:transition>
    </mc:Choice>
    <mc:Fallback xmlns="">
      <p:transition spd="slow">
        <p:sndAc>
          <p:stSnd>
            <p:snd r:embed="rId6" name="suction.wav"/>
          </p:stSnd>
        </p:sndAc>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199879" y="4195823"/>
            <a:ext cx="12192000" cy="8627"/>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326200" y="1127434"/>
            <a:ext cx="9539599" cy="646331"/>
          </a:xfrm>
          <a:prstGeom prst="rect">
            <a:avLst/>
          </a:prstGeom>
        </p:spPr>
        <p:txBody>
          <a:bodyPr wrap="none">
            <a:spAutoFit/>
          </a:bodyPr>
          <a:lstStyle/>
          <a:p>
            <a:r>
              <a:rPr lang="en-US" sz="3600" dirty="0"/>
              <a:t>How do you think the frog feels under the basket?</a:t>
            </a:r>
          </a:p>
        </p:txBody>
      </p:sp>
      <p:pic>
        <p:nvPicPr>
          <p:cNvPr id="5" name="Content Placeholder 3"/>
          <p:cNvPicPr>
            <a:picLocks noGrp="1" noChangeAspect="1"/>
          </p:cNvPicPr>
          <p:nvPr>
            <p:ph idx="1"/>
          </p:nvPr>
        </p:nvPicPr>
        <p:blipFill>
          <a:blip r:embed="rId2"/>
          <a:stretch>
            <a:fillRect/>
          </a:stretch>
        </p:blipFill>
        <p:spPr>
          <a:xfrm>
            <a:off x="2266876" y="1744172"/>
            <a:ext cx="7767016" cy="2459555"/>
          </a:xfrm>
          <a:prstGeom prst="rect">
            <a:avLst/>
          </a:prstGeom>
        </p:spPr>
      </p:pic>
      <p:sp>
        <p:nvSpPr>
          <p:cNvPr id="9" name="TextBox 8"/>
          <p:cNvSpPr txBox="1"/>
          <p:nvPr/>
        </p:nvSpPr>
        <p:spPr>
          <a:xfrm>
            <a:off x="3094753" y="1981396"/>
            <a:ext cx="734368" cy="461665"/>
          </a:xfrm>
          <a:prstGeom prst="rect">
            <a:avLst/>
          </a:prstGeom>
          <a:noFill/>
        </p:spPr>
        <p:txBody>
          <a:bodyPr wrap="none" rtlCol="0">
            <a:spAutoFit/>
          </a:bodyPr>
          <a:lstStyle/>
          <a:p>
            <a:r>
              <a:rPr lang="en-US" sz="2400" dirty="0"/>
              <a:t>Frog</a:t>
            </a:r>
          </a:p>
        </p:txBody>
      </p:sp>
      <p:sp>
        <p:nvSpPr>
          <p:cNvPr id="10" name="TextBox 9"/>
          <p:cNvSpPr txBox="1"/>
          <p:nvPr/>
        </p:nvSpPr>
        <p:spPr>
          <a:xfrm>
            <a:off x="5672988" y="1991015"/>
            <a:ext cx="839012" cy="461665"/>
          </a:xfrm>
          <a:prstGeom prst="rect">
            <a:avLst/>
          </a:prstGeom>
          <a:noFill/>
        </p:spPr>
        <p:txBody>
          <a:bodyPr wrap="none" rtlCol="0">
            <a:spAutoFit/>
          </a:bodyPr>
          <a:lstStyle/>
          <a:p>
            <a:r>
              <a:rPr lang="en-US" sz="2400" dirty="0"/>
              <a:t> feels</a:t>
            </a:r>
          </a:p>
        </p:txBody>
      </p:sp>
      <p:sp>
        <p:nvSpPr>
          <p:cNvPr id="13" name="TextBox 6"/>
          <p:cNvSpPr txBox="1"/>
          <p:nvPr/>
        </p:nvSpPr>
        <p:spPr>
          <a:xfrm>
            <a:off x="10667078" y="225556"/>
            <a:ext cx="132504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15</a:t>
            </a:r>
          </a:p>
          <a:p>
            <a:r>
              <a:rPr lang="en-US" dirty="0"/>
              <a:t>Level 2</a:t>
            </a:r>
          </a:p>
        </p:txBody>
      </p:sp>
      <p:pic>
        <p:nvPicPr>
          <p:cNvPr id="22" name="Picture 21"/>
          <p:cNvPicPr>
            <a:picLocks noChangeAspect="1"/>
          </p:cNvPicPr>
          <p:nvPr/>
        </p:nvPicPr>
        <p:blipFill>
          <a:blip r:embed="rId3"/>
          <a:stretch>
            <a:fillRect/>
          </a:stretch>
        </p:blipFill>
        <p:spPr>
          <a:xfrm>
            <a:off x="4953323" y="4482601"/>
            <a:ext cx="2394124" cy="2331383"/>
          </a:xfrm>
          <a:prstGeom prst="rect">
            <a:avLst/>
          </a:prstGeom>
        </p:spPr>
      </p:pic>
      <p:sp>
        <p:nvSpPr>
          <p:cNvPr id="23" name="Rectangle 22"/>
          <p:cNvSpPr/>
          <p:nvPr/>
        </p:nvSpPr>
        <p:spPr>
          <a:xfrm>
            <a:off x="5658839" y="4653230"/>
            <a:ext cx="983090" cy="461665"/>
          </a:xfrm>
          <a:prstGeom prst="rect">
            <a:avLst/>
          </a:prstGeom>
        </p:spPr>
        <p:txBody>
          <a:bodyPr wrap="none">
            <a:spAutoFit/>
          </a:bodyPr>
          <a:lstStyle/>
          <a:p>
            <a:pPr lvl="0"/>
            <a:r>
              <a:rPr lang="en-US" sz="2400" dirty="0">
                <a:solidFill>
                  <a:prstClr val="black"/>
                </a:solidFill>
              </a:rPr>
              <a:t>sleepy</a:t>
            </a:r>
          </a:p>
        </p:txBody>
      </p:sp>
      <p:sp>
        <p:nvSpPr>
          <p:cNvPr id="7" name="Rectangle 6"/>
          <p:cNvSpPr/>
          <p:nvPr/>
        </p:nvSpPr>
        <p:spPr>
          <a:xfrm>
            <a:off x="7047901" y="6552374"/>
            <a:ext cx="328936" cy="261610"/>
          </a:xfrm>
          <a:prstGeom prst="rect">
            <a:avLst/>
          </a:prstGeom>
        </p:spPr>
        <p:txBody>
          <a:bodyPr wrap="none">
            <a:spAutoFit/>
          </a:bodyPr>
          <a:lstStyle/>
          <a:p>
            <a:pPr lvl="0"/>
            <a:r>
              <a:rPr lang="en-US" sz="1100" b="1" dirty="0">
                <a:solidFill>
                  <a:prstClr val="black"/>
                </a:solidFill>
              </a:rPr>
              <a:t>15</a:t>
            </a:r>
            <a:endParaRPr lang="en-US" b="1" dirty="0">
              <a:solidFill>
                <a:prstClr val="black"/>
              </a:solidFill>
            </a:endParaRPr>
          </a:p>
        </p:txBody>
      </p:sp>
      <p:pic>
        <p:nvPicPr>
          <p:cNvPr id="25" name="Picture 24"/>
          <p:cNvPicPr>
            <a:picLocks noChangeAspect="1"/>
          </p:cNvPicPr>
          <p:nvPr/>
        </p:nvPicPr>
        <p:blipFill>
          <a:blip r:embed="rId3"/>
          <a:stretch>
            <a:fillRect/>
          </a:stretch>
        </p:blipFill>
        <p:spPr>
          <a:xfrm>
            <a:off x="1964644" y="4490158"/>
            <a:ext cx="2391016" cy="2328356"/>
          </a:xfrm>
          <a:prstGeom prst="rect">
            <a:avLst/>
          </a:prstGeom>
        </p:spPr>
      </p:pic>
      <p:pic>
        <p:nvPicPr>
          <p:cNvPr id="26" name="Picture 25"/>
          <p:cNvPicPr>
            <a:picLocks noChangeAspect="1"/>
          </p:cNvPicPr>
          <p:nvPr/>
        </p:nvPicPr>
        <p:blipFill>
          <a:blip r:embed="rId3"/>
          <a:stretch>
            <a:fillRect/>
          </a:stretch>
        </p:blipFill>
        <p:spPr>
          <a:xfrm>
            <a:off x="7945110" y="4476974"/>
            <a:ext cx="2399902" cy="2337010"/>
          </a:xfrm>
          <a:prstGeom prst="rect">
            <a:avLst/>
          </a:prstGeom>
        </p:spPr>
      </p:pic>
      <p:sp>
        <p:nvSpPr>
          <p:cNvPr id="2" name="Rectangle 1"/>
          <p:cNvSpPr/>
          <p:nvPr/>
        </p:nvSpPr>
        <p:spPr>
          <a:xfrm>
            <a:off x="2611254" y="4651263"/>
            <a:ext cx="998800" cy="461665"/>
          </a:xfrm>
          <a:prstGeom prst="rect">
            <a:avLst/>
          </a:prstGeom>
        </p:spPr>
        <p:txBody>
          <a:bodyPr wrap="none">
            <a:spAutoFit/>
          </a:bodyPr>
          <a:lstStyle/>
          <a:p>
            <a:pPr lvl="0"/>
            <a:r>
              <a:rPr lang="en-US" sz="2400" dirty="0">
                <a:solidFill>
                  <a:prstClr val="black"/>
                </a:solidFill>
              </a:rPr>
              <a:t>scared</a:t>
            </a:r>
            <a:endParaRPr lang="en-US" sz="1600" dirty="0">
              <a:solidFill>
                <a:prstClr val="black"/>
              </a:solidFill>
            </a:endParaRPr>
          </a:p>
        </p:txBody>
      </p:sp>
      <p:sp>
        <p:nvSpPr>
          <p:cNvPr id="11" name="Rectangle 10"/>
          <p:cNvSpPr/>
          <p:nvPr/>
        </p:nvSpPr>
        <p:spPr>
          <a:xfrm>
            <a:off x="8667142" y="4651262"/>
            <a:ext cx="955839" cy="461665"/>
          </a:xfrm>
          <a:prstGeom prst="rect">
            <a:avLst/>
          </a:prstGeom>
        </p:spPr>
        <p:txBody>
          <a:bodyPr wrap="none">
            <a:spAutoFit/>
          </a:bodyPr>
          <a:lstStyle/>
          <a:p>
            <a:pPr lvl="0" algn="ctr"/>
            <a:r>
              <a:rPr lang="en-US" sz="2400" dirty="0">
                <a:solidFill>
                  <a:prstClr val="black"/>
                </a:solidFill>
              </a:rPr>
              <a:t>happy</a:t>
            </a:r>
          </a:p>
        </p:txBody>
      </p:sp>
      <p:sp>
        <p:nvSpPr>
          <p:cNvPr id="38" name="Rectangle 37"/>
          <p:cNvSpPr/>
          <p:nvPr/>
        </p:nvSpPr>
        <p:spPr>
          <a:xfrm>
            <a:off x="4050914" y="6513614"/>
            <a:ext cx="328936" cy="261610"/>
          </a:xfrm>
          <a:prstGeom prst="rect">
            <a:avLst/>
          </a:prstGeom>
        </p:spPr>
        <p:txBody>
          <a:bodyPr wrap="none">
            <a:spAutoFit/>
          </a:bodyPr>
          <a:lstStyle/>
          <a:p>
            <a:pPr lvl="0"/>
            <a:r>
              <a:rPr lang="en-US" sz="1100" b="1" dirty="0">
                <a:solidFill>
                  <a:prstClr val="black"/>
                </a:solidFill>
              </a:rPr>
              <a:t>15</a:t>
            </a:r>
            <a:endParaRPr lang="en-US" b="1" dirty="0">
              <a:solidFill>
                <a:prstClr val="black"/>
              </a:solidFill>
            </a:endParaRPr>
          </a:p>
        </p:txBody>
      </p:sp>
      <p:sp>
        <p:nvSpPr>
          <p:cNvPr id="39" name="Rectangle 38"/>
          <p:cNvSpPr/>
          <p:nvPr/>
        </p:nvSpPr>
        <p:spPr>
          <a:xfrm>
            <a:off x="10060129" y="6513614"/>
            <a:ext cx="328936" cy="261610"/>
          </a:xfrm>
          <a:prstGeom prst="rect">
            <a:avLst/>
          </a:prstGeom>
        </p:spPr>
        <p:txBody>
          <a:bodyPr wrap="none">
            <a:spAutoFit/>
          </a:bodyPr>
          <a:lstStyle/>
          <a:p>
            <a:pPr lvl="0"/>
            <a:r>
              <a:rPr lang="en-US" sz="1100" b="1" dirty="0">
                <a:solidFill>
                  <a:prstClr val="black"/>
                </a:solidFill>
              </a:rPr>
              <a:t>15</a:t>
            </a:r>
            <a:endParaRPr lang="en-US" b="1" dirty="0">
              <a:solidFill>
                <a:prstClr val="black"/>
              </a:solidFill>
            </a:endParaRPr>
          </a:p>
        </p:txBody>
      </p:sp>
      <p:pic>
        <p:nvPicPr>
          <p:cNvPr id="12" name="Picture 11">
            <a:hlinkClick r:id="rId4" action="ppaction://hlinksldjump"/>
          </p:cNvPr>
          <p:cNvPicPr>
            <a:picLocks noChangeAspect="1"/>
          </p:cNvPicPr>
          <p:nvPr/>
        </p:nvPicPr>
        <p:blipFill>
          <a:blip r:embed="rId5"/>
          <a:stretch>
            <a:fillRect/>
          </a:stretch>
        </p:blipFill>
        <p:spPr>
          <a:xfrm>
            <a:off x="8397348" y="5217014"/>
            <a:ext cx="1495425" cy="1238250"/>
          </a:xfrm>
          <a:prstGeom prst="rect">
            <a:avLst/>
          </a:prstGeom>
        </p:spPr>
      </p:pic>
      <p:pic>
        <p:nvPicPr>
          <p:cNvPr id="14" name="Picture 13">
            <a:hlinkClick r:id="rId6" action="ppaction://hlinksldjump"/>
          </p:cNvPr>
          <p:cNvPicPr>
            <a:picLocks noChangeAspect="1"/>
          </p:cNvPicPr>
          <p:nvPr/>
        </p:nvPicPr>
        <p:blipFill>
          <a:blip r:embed="rId7"/>
          <a:stretch>
            <a:fillRect/>
          </a:stretch>
        </p:blipFill>
        <p:spPr>
          <a:xfrm>
            <a:off x="2376716" y="5211864"/>
            <a:ext cx="1566871" cy="1291981"/>
          </a:xfrm>
          <a:prstGeom prst="rect">
            <a:avLst/>
          </a:prstGeom>
        </p:spPr>
      </p:pic>
      <p:pic>
        <p:nvPicPr>
          <p:cNvPr id="15" name="Picture 14"/>
          <p:cNvPicPr>
            <a:picLocks noChangeAspect="1"/>
          </p:cNvPicPr>
          <p:nvPr/>
        </p:nvPicPr>
        <p:blipFill>
          <a:blip r:embed="rId8"/>
          <a:stretch>
            <a:fillRect/>
          </a:stretch>
        </p:blipFill>
        <p:spPr>
          <a:xfrm>
            <a:off x="9038114" y="225556"/>
            <a:ext cx="1306898" cy="1046468"/>
          </a:xfrm>
          <a:prstGeom prst="rect">
            <a:avLst/>
          </a:prstGeom>
        </p:spPr>
      </p:pic>
      <p:pic>
        <p:nvPicPr>
          <p:cNvPr id="16" name="Picture 15"/>
          <p:cNvPicPr>
            <a:picLocks noChangeAspect="1"/>
          </p:cNvPicPr>
          <p:nvPr/>
        </p:nvPicPr>
        <p:blipFill>
          <a:blip r:embed="rId9"/>
          <a:stretch>
            <a:fillRect/>
          </a:stretch>
        </p:blipFill>
        <p:spPr>
          <a:xfrm>
            <a:off x="7544480" y="712533"/>
            <a:ext cx="895350" cy="533400"/>
          </a:xfrm>
          <a:prstGeom prst="rect">
            <a:avLst/>
          </a:prstGeom>
        </p:spPr>
      </p:pic>
      <p:pic>
        <p:nvPicPr>
          <p:cNvPr id="17" name="Picture 16"/>
          <p:cNvPicPr>
            <a:picLocks noChangeAspect="1"/>
          </p:cNvPicPr>
          <p:nvPr/>
        </p:nvPicPr>
        <p:blipFill>
          <a:blip r:embed="rId10"/>
          <a:stretch>
            <a:fillRect/>
          </a:stretch>
        </p:blipFill>
        <p:spPr>
          <a:xfrm>
            <a:off x="3613150" y="515796"/>
            <a:ext cx="930016" cy="749707"/>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22864" y="549972"/>
            <a:ext cx="731122" cy="731122"/>
          </a:xfrm>
          <a:prstGeom prst="rect">
            <a:avLst/>
          </a:prstGeom>
        </p:spPr>
      </p:pic>
      <p:pic>
        <p:nvPicPr>
          <p:cNvPr id="27" name="Picture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30190" y="2464002"/>
            <a:ext cx="1294255" cy="1294255"/>
          </a:xfrm>
          <a:prstGeom prst="rect">
            <a:avLst/>
          </a:prstGeom>
        </p:spPr>
      </p:pic>
      <p:pic>
        <p:nvPicPr>
          <p:cNvPr id="28" name="Picture 27"/>
          <p:cNvPicPr>
            <a:picLocks noChangeAspect="1"/>
          </p:cNvPicPr>
          <p:nvPr/>
        </p:nvPicPr>
        <p:blipFill>
          <a:blip r:embed="rId13"/>
          <a:stretch>
            <a:fillRect/>
          </a:stretch>
        </p:blipFill>
        <p:spPr>
          <a:xfrm>
            <a:off x="1438506" y="437783"/>
            <a:ext cx="828370" cy="809962"/>
          </a:xfrm>
          <a:prstGeom prst="rect">
            <a:avLst/>
          </a:prstGeom>
        </p:spPr>
      </p:pic>
      <p:pic>
        <p:nvPicPr>
          <p:cNvPr id="29" name="Picture 28"/>
          <p:cNvPicPr>
            <a:picLocks noChangeAspect="1"/>
          </p:cNvPicPr>
          <p:nvPr/>
        </p:nvPicPr>
        <p:blipFill>
          <a:blip r:embed="rId14"/>
          <a:stretch>
            <a:fillRect/>
          </a:stretch>
        </p:blipFill>
        <p:spPr>
          <a:xfrm flipH="1">
            <a:off x="6356658" y="548721"/>
            <a:ext cx="776944" cy="694619"/>
          </a:xfrm>
          <a:prstGeom prst="rect">
            <a:avLst/>
          </a:prstGeom>
        </p:spPr>
      </p:pic>
      <p:pic>
        <p:nvPicPr>
          <p:cNvPr id="30" name="Picture 29"/>
          <p:cNvPicPr>
            <a:picLocks noChangeAspect="1"/>
          </p:cNvPicPr>
          <p:nvPr/>
        </p:nvPicPr>
        <p:blipFill>
          <a:blip r:embed="rId14"/>
          <a:stretch>
            <a:fillRect/>
          </a:stretch>
        </p:blipFill>
        <p:spPr>
          <a:xfrm flipH="1">
            <a:off x="5497553" y="2530216"/>
            <a:ext cx="1269722" cy="1135182"/>
          </a:xfrm>
          <a:prstGeom prst="rect">
            <a:avLst/>
          </a:prstGeom>
        </p:spPr>
      </p:pic>
      <p:pic>
        <p:nvPicPr>
          <p:cNvPr id="31" name="Picture 30">
            <a:hlinkClick r:id="rId4" action="ppaction://hlinksldjump"/>
          </p:cNvPr>
          <p:cNvPicPr>
            <a:picLocks noChangeAspect="1"/>
          </p:cNvPicPr>
          <p:nvPr/>
        </p:nvPicPr>
        <p:blipFill>
          <a:blip r:embed="rId15"/>
          <a:stretch>
            <a:fillRect/>
          </a:stretch>
        </p:blipFill>
        <p:spPr>
          <a:xfrm>
            <a:off x="5387610" y="5251149"/>
            <a:ext cx="1257031" cy="1148510"/>
          </a:xfrm>
          <a:prstGeom prst="rect">
            <a:avLst/>
          </a:prstGeom>
        </p:spPr>
      </p:pic>
    </p:spTree>
    <p:extLst>
      <p:ext uri="{BB962C8B-B14F-4D97-AF65-F5344CB8AC3E}">
        <p14:creationId xmlns:p14="http://schemas.microsoft.com/office/powerpoint/2010/main" val="40666101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C7CA4-39B2-4413-85C7-E915D43BD66B}"/>
              </a:ext>
            </a:extLst>
          </p:cNvPr>
          <p:cNvSpPr>
            <a:spLocks noGrp="1"/>
          </p:cNvSpPr>
          <p:nvPr>
            <p:ph type="title"/>
          </p:nvPr>
        </p:nvSpPr>
        <p:spPr/>
        <p:txBody>
          <a:bodyPr/>
          <a:lstStyle/>
          <a:p>
            <a:endParaRPr lang="en-US"/>
          </a:p>
        </p:txBody>
      </p:sp>
      <p:pic>
        <p:nvPicPr>
          <p:cNvPr id="1026" name="Picture 2" descr="Image result for frog gif">
            <a:extLst>
              <a:ext uri="{FF2B5EF4-FFF2-40B4-BE49-F238E27FC236}">
                <a16:creationId xmlns:a16="http://schemas.microsoft.com/office/drawing/2014/main" id="{FF5AD0E8-C2C9-4240-8F27-B84761399EBF}"/>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82437" y="365125"/>
            <a:ext cx="5653160" cy="565316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446270B7-208C-475E-8861-E1F3412AD0C4}"/>
              </a:ext>
            </a:extLst>
          </p:cNvPr>
          <p:cNvPicPr>
            <a:picLocks noChangeAspect="1"/>
          </p:cNvPicPr>
          <p:nvPr/>
        </p:nvPicPr>
        <p:blipFill>
          <a:blip r:embed="rId5"/>
          <a:stretch>
            <a:fillRect/>
          </a:stretch>
        </p:blipFill>
        <p:spPr>
          <a:xfrm>
            <a:off x="7924799" y="5352802"/>
            <a:ext cx="3220279" cy="1390053"/>
          </a:xfrm>
          <a:prstGeom prst="rect">
            <a:avLst/>
          </a:prstGeom>
        </p:spPr>
      </p:pic>
    </p:spTree>
    <p:extLst>
      <p:ext uri="{BB962C8B-B14F-4D97-AF65-F5344CB8AC3E}">
        <p14:creationId xmlns:p14="http://schemas.microsoft.com/office/powerpoint/2010/main" val="10995844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54D8F-60F2-4F25-ADEB-6F63A2B0B989}"/>
              </a:ext>
            </a:extLst>
          </p:cNvPr>
          <p:cNvSpPr>
            <a:spLocks noGrp="1"/>
          </p:cNvSpPr>
          <p:nvPr>
            <p:ph type="title"/>
          </p:nvPr>
        </p:nvSpPr>
        <p:spPr/>
        <p:txBody>
          <a:bodyPr/>
          <a:lstStyle/>
          <a:p>
            <a:endParaRPr lang="en-US"/>
          </a:p>
        </p:txBody>
      </p:sp>
      <p:pic>
        <p:nvPicPr>
          <p:cNvPr id="2050" name="Picture 2" descr="Image result for no frog gif">
            <a:extLst>
              <a:ext uri="{FF2B5EF4-FFF2-40B4-BE49-F238E27FC236}">
                <a16:creationId xmlns:a16="http://schemas.microsoft.com/office/drawing/2014/main" id="{A56808D8-CF4D-4F91-84C4-BC9DC7B3B65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61336" y="365125"/>
            <a:ext cx="6904932" cy="3880572"/>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74CCEC56-B236-41C3-81CE-413036F293B8}"/>
              </a:ext>
            </a:extLst>
          </p:cNvPr>
          <p:cNvPicPr>
            <a:picLocks noGrp="1" noChangeAspect="1"/>
          </p:cNvPicPr>
          <p:nvPr>
            <p:ph idx="1"/>
          </p:nvPr>
        </p:nvPicPr>
        <p:blipFill>
          <a:blip r:embed="rId5"/>
          <a:stretch>
            <a:fillRect/>
          </a:stretch>
        </p:blipFill>
        <p:spPr>
          <a:xfrm>
            <a:off x="838200" y="5042620"/>
            <a:ext cx="3484418" cy="1450255"/>
          </a:xfrm>
          <a:prstGeom prst="rect">
            <a:avLst/>
          </a:prstGeom>
        </p:spPr>
      </p:pic>
    </p:spTree>
    <p:extLst>
      <p:ext uri="{BB962C8B-B14F-4D97-AF65-F5344CB8AC3E}">
        <p14:creationId xmlns:p14="http://schemas.microsoft.com/office/powerpoint/2010/main" val="4107828596"/>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suction.wav"/>
          </p:stSnd>
        </p:sndAc>
      </p:transition>
    </mc:Choice>
    <mc:Fallback xmlns="">
      <p:transition spd="slow">
        <p:sndAc>
          <p:stSnd>
            <p:snd r:embed="rId6" name="suction.wav"/>
          </p:stSnd>
        </p:sndAc>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6627" y="1115238"/>
            <a:ext cx="7578741" cy="707886"/>
          </a:xfrm>
          <a:prstGeom prst="rect">
            <a:avLst/>
          </a:prstGeom>
        </p:spPr>
        <p:txBody>
          <a:bodyPr wrap="none">
            <a:spAutoFit/>
          </a:bodyPr>
          <a:lstStyle/>
          <a:p>
            <a:r>
              <a:rPr lang="en-US" sz="4000" dirty="0"/>
              <a:t>Which animals are </a:t>
            </a:r>
            <a:r>
              <a:rPr lang="en-US" sz="4000" b="1" dirty="0">
                <a:solidFill>
                  <a:srgbClr val="FF0000"/>
                </a:solidFill>
              </a:rPr>
              <a:t>not</a:t>
            </a:r>
            <a:r>
              <a:rPr lang="en-US" sz="4000" dirty="0"/>
              <a:t> in the story?</a:t>
            </a:r>
          </a:p>
        </p:txBody>
      </p:sp>
      <p:cxnSp>
        <p:nvCxnSpPr>
          <p:cNvPr id="12" name="Straight Connector 11"/>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stretch>
            <a:fillRect/>
          </a:stretch>
        </p:blipFill>
        <p:spPr>
          <a:xfrm>
            <a:off x="2433128" y="1770337"/>
            <a:ext cx="7325743" cy="2359137"/>
          </a:xfrm>
          <a:prstGeom prst="rect">
            <a:avLst/>
          </a:prstGeom>
        </p:spPr>
      </p:pic>
      <p:sp>
        <p:nvSpPr>
          <p:cNvPr id="15" name="TextBox 14"/>
          <p:cNvSpPr txBox="1"/>
          <p:nvPr/>
        </p:nvSpPr>
        <p:spPr>
          <a:xfrm>
            <a:off x="5660623" y="2008813"/>
            <a:ext cx="870751" cy="461665"/>
          </a:xfrm>
          <a:prstGeom prst="rect">
            <a:avLst/>
          </a:prstGeom>
          <a:noFill/>
        </p:spPr>
        <p:txBody>
          <a:bodyPr wrap="none" rtlCol="0">
            <a:spAutoFit/>
          </a:bodyPr>
          <a:lstStyle/>
          <a:p>
            <a:r>
              <a:rPr lang="en-US" sz="2400" dirty="0"/>
              <a:t>is not</a:t>
            </a:r>
          </a:p>
        </p:txBody>
      </p:sp>
      <p:sp>
        <p:nvSpPr>
          <p:cNvPr id="7" name="Rectangle 6"/>
          <p:cNvSpPr/>
          <p:nvPr/>
        </p:nvSpPr>
        <p:spPr>
          <a:xfrm>
            <a:off x="10478157" y="226597"/>
            <a:ext cx="1422400" cy="646331"/>
          </a:xfrm>
          <a:prstGeom prst="rect">
            <a:avLst/>
          </a:prstGeom>
        </p:spPr>
        <p:txBody>
          <a:bodyPr wrap="square">
            <a:spAutoFit/>
          </a:bodyPr>
          <a:lstStyle/>
          <a:p>
            <a:r>
              <a:rPr lang="en-US" dirty="0"/>
              <a:t>Question 16</a:t>
            </a:r>
          </a:p>
          <a:p>
            <a:r>
              <a:rPr lang="en-US" dirty="0"/>
              <a:t>Level 2</a:t>
            </a:r>
          </a:p>
        </p:txBody>
      </p:sp>
      <p:pic>
        <p:nvPicPr>
          <p:cNvPr id="20" name="Picture 19"/>
          <p:cNvPicPr>
            <a:picLocks noChangeAspect="1"/>
          </p:cNvPicPr>
          <p:nvPr/>
        </p:nvPicPr>
        <p:blipFill>
          <a:blip r:embed="rId3"/>
          <a:stretch>
            <a:fillRect/>
          </a:stretch>
        </p:blipFill>
        <p:spPr>
          <a:xfrm>
            <a:off x="3208466" y="4469587"/>
            <a:ext cx="2340813" cy="2340813"/>
          </a:xfrm>
          <a:prstGeom prst="rect">
            <a:avLst/>
          </a:prstGeom>
        </p:spPr>
      </p:pic>
      <p:pic>
        <p:nvPicPr>
          <p:cNvPr id="21" name="Picture 20"/>
          <p:cNvPicPr>
            <a:picLocks noChangeAspect="1"/>
          </p:cNvPicPr>
          <p:nvPr/>
        </p:nvPicPr>
        <p:blipFill>
          <a:blip r:embed="rId3"/>
          <a:stretch>
            <a:fillRect/>
          </a:stretch>
        </p:blipFill>
        <p:spPr>
          <a:xfrm>
            <a:off x="359871" y="4464818"/>
            <a:ext cx="2340813" cy="2340813"/>
          </a:xfrm>
          <a:prstGeom prst="rect">
            <a:avLst/>
          </a:prstGeom>
        </p:spPr>
      </p:pic>
      <p:pic>
        <p:nvPicPr>
          <p:cNvPr id="24" name="Picture 23"/>
          <p:cNvPicPr>
            <a:picLocks noChangeAspect="1"/>
          </p:cNvPicPr>
          <p:nvPr/>
        </p:nvPicPr>
        <p:blipFill>
          <a:blip r:embed="rId3"/>
          <a:stretch>
            <a:fillRect/>
          </a:stretch>
        </p:blipFill>
        <p:spPr>
          <a:xfrm>
            <a:off x="6288804" y="4486376"/>
            <a:ext cx="2340813" cy="2340813"/>
          </a:xfrm>
          <a:prstGeom prst="rect">
            <a:avLst/>
          </a:prstGeom>
        </p:spPr>
      </p:pic>
      <p:pic>
        <p:nvPicPr>
          <p:cNvPr id="26" name="Picture 25"/>
          <p:cNvPicPr>
            <a:picLocks noChangeAspect="1"/>
          </p:cNvPicPr>
          <p:nvPr/>
        </p:nvPicPr>
        <p:blipFill>
          <a:blip r:embed="rId3"/>
          <a:stretch>
            <a:fillRect/>
          </a:stretch>
        </p:blipFill>
        <p:spPr>
          <a:xfrm>
            <a:off x="9369142" y="4479278"/>
            <a:ext cx="2340813" cy="2340813"/>
          </a:xfrm>
          <a:prstGeom prst="rect">
            <a:avLst/>
          </a:prstGeom>
        </p:spPr>
      </p:pic>
      <p:sp>
        <p:nvSpPr>
          <p:cNvPr id="27" name="Rectangle 26"/>
          <p:cNvSpPr/>
          <p:nvPr/>
        </p:nvSpPr>
        <p:spPr>
          <a:xfrm>
            <a:off x="919548" y="4699478"/>
            <a:ext cx="1226233" cy="461665"/>
          </a:xfrm>
          <a:prstGeom prst="rect">
            <a:avLst/>
          </a:prstGeom>
        </p:spPr>
        <p:txBody>
          <a:bodyPr wrap="none">
            <a:spAutoFit/>
          </a:bodyPr>
          <a:lstStyle/>
          <a:p>
            <a:r>
              <a:rPr lang="en-US" sz="2400" dirty="0">
                <a:solidFill>
                  <a:prstClr val="black"/>
                </a:solidFill>
              </a:rPr>
              <a:t>Alligator</a:t>
            </a:r>
            <a:endParaRPr lang="en-US" dirty="0"/>
          </a:p>
        </p:txBody>
      </p:sp>
      <p:sp>
        <p:nvSpPr>
          <p:cNvPr id="28" name="Rectangle 27"/>
          <p:cNvSpPr/>
          <p:nvPr/>
        </p:nvSpPr>
        <p:spPr>
          <a:xfrm>
            <a:off x="3915293" y="4685330"/>
            <a:ext cx="918521" cy="461665"/>
          </a:xfrm>
          <a:prstGeom prst="rect">
            <a:avLst/>
          </a:prstGeom>
        </p:spPr>
        <p:txBody>
          <a:bodyPr wrap="none">
            <a:spAutoFit/>
          </a:bodyPr>
          <a:lstStyle/>
          <a:p>
            <a:r>
              <a:rPr lang="en-US" sz="2400" dirty="0">
                <a:solidFill>
                  <a:prstClr val="black"/>
                </a:solidFill>
              </a:rPr>
              <a:t>Snake</a:t>
            </a:r>
            <a:endParaRPr lang="en-US" dirty="0"/>
          </a:p>
        </p:txBody>
      </p:sp>
      <p:sp>
        <p:nvSpPr>
          <p:cNvPr id="29" name="Rectangle 28"/>
          <p:cNvSpPr/>
          <p:nvPr/>
        </p:nvSpPr>
        <p:spPr>
          <a:xfrm>
            <a:off x="7017423" y="4691931"/>
            <a:ext cx="912558" cy="461665"/>
          </a:xfrm>
          <a:prstGeom prst="rect">
            <a:avLst/>
          </a:prstGeom>
        </p:spPr>
        <p:txBody>
          <a:bodyPr wrap="none">
            <a:spAutoFit/>
          </a:bodyPr>
          <a:lstStyle/>
          <a:p>
            <a:r>
              <a:rPr lang="en-US" sz="2400" dirty="0">
                <a:solidFill>
                  <a:prstClr val="black"/>
                </a:solidFill>
              </a:rPr>
              <a:t>Turtle</a:t>
            </a:r>
            <a:endParaRPr lang="en-US" dirty="0"/>
          </a:p>
        </p:txBody>
      </p:sp>
      <p:sp>
        <p:nvSpPr>
          <p:cNvPr id="30" name="Rectangle 29"/>
          <p:cNvSpPr/>
          <p:nvPr/>
        </p:nvSpPr>
        <p:spPr>
          <a:xfrm>
            <a:off x="10160213" y="4728190"/>
            <a:ext cx="758669" cy="461665"/>
          </a:xfrm>
          <a:prstGeom prst="rect">
            <a:avLst/>
          </a:prstGeom>
        </p:spPr>
        <p:txBody>
          <a:bodyPr wrap="none">
            <a:spAutoFit/>
          </a:bodyPr>
          <a:lstStyle/>
          <a:p>
            <a:r>
              <a:rPr lang="en-US" sz="2400" dirty="0">
                <a:solidFill>
                  <a:prstClr val="black"/>
                </a:solidFill>
              </a:rPr>
              <a:t>Crab</a:t>
            </a:r>
            <a:endParaRPr lang="en-US" dirty="0"/>
          </a:p>
        </p:txBody>
      </p:sp>
      <p:sp>
        <p:nvSpPr>
          <p:cNvPr id="31" name="Rectangle 30"/>
          <p:cNvSpPr/>
          <p:nvPr/>
        </p:nvSpPr>
        <p:spPr>
          <a:xfrm>
            <a:off x="2468941" y="6544021"/>
            <a:ext cx="328936" cy="261610"/>
          </a:xfrm>
          <a:prstGeom prst="rect">
            <a:avLst/>
          </a:prstGeom>
        </p:spPr>
        <p:txBody>
          <a:bodyPr wrap="none">
            <a:spAutoFit/>
          </a:bodyPr>
          <a:lstStyle/>
          <a:p>
            <a:pPr lvl="0"/>
            <a:r>
              <a:rPr lang="en-US" sz="1100" b="1" dirty="0">
                <a:solidFill>
                  <a:prstClr val="black"/>
                </a:solidFill>
              </a:rPr>
              <a:t>16</a:t>
            </a:r>
          </a:p>
        </p:txBody>
      </p:sp>
      <p:sp>
        <p:nvSpPr>
          <p:cNvPr id="32" name="Rectangle 31"/>
          <p:cNvSpPr/>
          <p:nvPr/>
        </p:nvSpPr>
        <p:spPr>
          <a:xfrm>
            <a:off x="5292477" y="6565579"/>
            <a:ext cx="328936" cy="261610"/>
          </a:xfrm>
          <a:prstGeom prst="rect">
            <a:avLst/>
          </a:prstGeom>
        </p:spPr>
        <p:txBody>
          <a:bodyPr wrap="none">
            <a:spAutoFit/>
          </a:bodyPr>
          <a:lstStyle/>
          <a:p>
            <a:pPr lvl="0"/>
            <a:r>
              <a:rPr lang="en-US" sz="1100" b="1" dirty="0">
                <a:solidFill>
                  <a:prstClr val="black"/>
                </a:solidFill>
              </a:rPr>
              <a:t>16</a:t>
            </a:r>
          </a:p>
        </p:txBody>
      </p:sp>
      <p:sp>
        <p:nvSpPr>
          <p:cNvPr id="36" name="Rectangle 35"/>
          <p:cNvSpPr/>
          <p:nvPr/>
        </p:nvSpPr>
        <p:spPr>
          <a:xfrm>
            <a:off x="8372815" y="6619163"/>
            <a:ext cx="328936" cy="261610"/>
          </a:xfrm>
          <a:prstGeom prst="rect">
            <a:avLst/>
          </a:prstGeom>
        </p:spPr>
        <p:txBody>
          <a:bodyPr wrap="none">
            <a:spAutoFit/>
          </a:bodyPr>
          <a:lstStyle/>
          <a:p>
            <a:pPr lvl="0"/>
            <a:r>
              <a:rPr lang="en-US" sz="1100" b="1" dirty="0">
                <a:solidFill>
                  <a:prstClr val="black"/>
                </a:solidFill>
              </a:rPr>
              <a:t>16</a:t>
            </a:r>
          </a:p>
        </p:txBody>
      </p:sp>
      <p:sp>
        <p:nvSpPr>
          <p:cNvPr id="37" name="Rectangle 36"/>
          <p:cNvSpPr/>
          <p:nvPr/>
        </p:nvSpPr>
        <p:spPr>
          <a:xfrm>
            <a:off x="11453153" y="6596390"/>
            <a:ext cx="328936" cy="261610"/>
          </a:xfrm>
          <a:prstGeom prst="rect">
            <a:avLst/>
          </a:prstGeom>
        </p:spPr>
        <p:txBody>
          <a:bodyPr wrap="none">
            <a:spAutoFit/>
          </a:bodyPr>
          <a:lstStyle/>
          <a:p>
            <a:pPr lvl="0"/>
            <a:r>
              <a:rPr lang="en-US" sz="1100" b="1" dirty="0">
                <a:solidFill>
                  <a:prstClr val="black"/>
                </a:solidFill>
              </a:rPr>
              <a:t>16</a:t>
            </a:r>
          </a:p>
        </p:txBody>
      </p:sp>
      <p:pic>
        <p:nvPicPr>
          <p:cNvPr id="3" name="Picture 2"/>
          <p:cNvPicPr>
            <a:picLocks noChangeAspect="1"/>
          </p:cNvPicPr>
          <p:nvPr/>
        </p:nvPicPr>
        <p:blipFill>
          <a:blip r:embed="rId4"/>
          <a:stretch>
            <a:fillRect/>
          </a:stretch>
        </p:blipFill>
        <p:spPr>
          <a:xfrm>
            <a:off x="8372815" y="465494"/>
            <a:ext cx="1072989" cy="792549"/>
          </a:xfrm>
          <a:prstGeom prst="rect">
            <a:avLst/>
          </a:prstGeom>
        </p:spPr>
      </p:pic>
      <p:pic>
        <p:nvPicPr>
          <p:cNvPr id="38" name="Picture 37"/>
          <p:cNvPicPr>
            <a:picLocks noChangeAspect="1"/>
          </p:cNvPicPr>
          <p:nvPr/>
        </p:nvPicPr>
        <p:blipFill>
          <a:blip r:embed="rId5"/>
          <a:stretch>
            <a:fillRect/>
          </a:stretch>
        </p:blipFill>
        <p:spPr>
          <a:xfrm>
            <a:off x="7833834" y="2499249"/>
            <a:ext cx="1497663" cy="1102312"/>
          </a:xfrm>
          <a:prstGeom prst="rect">
            <a:avLst/>
          </a:prstGeom>
        </p:spPr>
      </p:pic>
      <p:sp>
        <p:nvSpPr>
          <p:cNvPr id="5" name="Rectangle 4"/>
          <p:cNvSpPr/>
          <p:nvPr/>
        </p:nvSpPr>
        <p:spPr>
          <a:xfrm>
            <a:off x="8053499" y="1950994"/>
            <a:ext cx="1112612" cy="461665"/>
          </a:xfrm>
          <a:prstGeom prst="rect">
            <a:avLst/>
          </a:prstGeom>
        </p:spPr>
        <p:txBody>
          <a:bodyPr wrap="none">
            <a:spAutoFit/>
          </a:bodyPr>
          <a:lstStyle/>
          <a:p>
            <a:r>
              <a:rPr lang="en-US" sz="2400" dirty="0"/>
              <a:t>in story</a:t>
            </a:r>
          </a:p>
        </p:txBody>
      </p:sp>
      <p:pic>
        <p:nvPicPr>
          <p:cNvPr id="6" name="Picture 5"/>
          <p:cNvPicPr>
            <a:picLocks noChangeAspect="1"/>
          </p:cNvPicPr>
          <p:nvPr/>
        </p:nvPicPr>
        <p:blipFill>
          <a:blip r:embed="rId6"/>
          <a:stretch>
            <a:fillRect/>
          </a:stretch>
        </p:blipFill>
        <p:spPr>
          <a:xfrm>
            <a:off x="5143498" y="2448555"/>
            <a:ext cx="1905000" cy="1333500"/>
          </a:xfrm>
          <a:prstGeom prst="rect">
            <a:avLst/>
          </a:prstGeom>
        </p:spPr>
      </p:pic>
      <p:pic>
        <p:nvPicPr>
          <p:cNvPr id="11" name="Picture 10"/>
          <p:cNvPicPr>
            <a:picLocks noChangeAspect="1"/>
          </p:cNvPicPr>
          <p:nvPr/>
        </p:nvPicPr>
        <p:blipFill>
          <a:blip r:embed="rId6"/>
          <a:stretch>
            <a:fillRect/>
          </a:stretch>
        </p:blipFill>
        <p:spPr>
          <a:xfrm>
            <a:off x="6284374" y="682226"/>
            <a:ext cx="764124" cy="578827"/>
          </a:xfrm>
          <a:prstGeom prst="rect">
            <a:avLst/>
          </a:prstGeom>
        </p:spPr>
      </p:pic>
      <p:pic>
        <p:nvPicPr>
          <p:cNvPr id="39" name="Picture 3">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0209" y="5225943"/>
            <a:ext cx="18478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9">
            <a:hlinkClick r:id="rId7"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36609" y="5365259"/>
            <a:ext cx="1750070" cy="924456"/>
          </a:xfrm>
          <a:prstGeom prst="rect">
            <a:avLst/>
          </a:prstGeom>
        </p:spPr>
      </p:pic>
      <p:pic>
        <p:nvPicPr>
          <p:cNvPr id="17" name="Picture 16">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5167" y="5146995"/>
            <a:ext cx="1797961" cy="1318078"/>
          </a:xfrm>
          <a:prstGeom prst="rect">
            <a:avLst/>
          </a:prstGeom>
        </p:spPr>
      </p:pic>
      <p:pic>
        <p:nvPicPr>
          <p:cNvPr id="41" name="Picture 40">
            <a:hlinkClick r:id="rId10"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731326" y="5282752"/>
            <a:ext cx="1721827" cy="1182321"/>
          </a:xfrm>
          <a:prstGeom prst="rect">
            <a:avLst/>
          </a:prstGeom>
        </p:spPr>
      </p:pic>
      <p:pic>
        <p:nvPicPr>
          <p:cNvPr id="33" name="Picture 32"/>
          <p:cNvPicPr>
            <a:picLocks noChangeAspect="1"/>
          </p:cNvPicPr>
          <p:nvPr/>
        </p:nvPicPr>
        <p:blipFill>
          <a:blip r:embed="rId13"/>
          <a:stretch>
            <a:fillRect/>
          </a:stretch>
        </p:blipFill>
        <p:spPr>
          <a:xfrm>
            <a:off x="2468941" y="305662"/>
            <a:ext cx="1161413" cy="883399"/>
          </a:xfrm>
          <a:prstGeom prst="rect">
            <a:avLst/>
          </a:prstGeom>
        </p:spPr>
      </p:pic>
      <p:pic>
        <p:nvPicPr>
          <p:cNvPr id="34" name="Picture 33"/>
          <p:cNvPicPr>
            <a:picLocks noChangeAspect="1"/>
          </p:cNvPicPr>
          <p:nvPr/>
        </p:nvPicPr>
        <p:blipFill>
          <a:blip r:embed="rId14"/>
          <a:stretch>
            <a:fillRect/>
          </a:stretch>
        </p:blipFill>
        <p:spPr>
          <a:xfrm>
            <a:off x="4574931" y="695897"/>
            <a:ext cx="747633" cy="618063"/>
          </a:xfrm>
          <a:prstGeom prst="rect">
            <a:avLst/>
          </a:prstGeom>
        </p:spPr>
      </p:pic>
      <p:pic>
        <p:nvPicPr>
          <p:cNvPr id="35" name="Picture 34"/>
          <p:cNvPicPr>
            <a:picLocks noChangeAspect="1"/>
          </p:cNvPicPr>
          <p:nvPr/>
        </p:nvPicPr>
        <p:blipFill>
          <a:blip r:embed="rId14"/>
          <a:stretch>
            <a:fillRect/>
          </a:stretch>
        </p:blipFill>
        <p:spPr>
          <a:xfrm>
            <a:off x="3883640" y="615896"/>
            <a:ext cx="776766" cy="642147"/>
          </a:xfrm>
          <a:prstGeom prst="rect">
            <a:avLst/>
          </a:prstGeom>
        </p:spPr>
      </p:pic>
      <p:pic>
        <p:nvPicPr>
          <p:cNvPr id="42" name="Content Placeholder 3">
            <a:hlinkClick r:id="rId15" action="ppaction://hlinksldjump"/>
            <a:extLst>
              <a:ext uri="{FF2B5EF4-FFF2-40B4-BE49-F238E27FC236}">
                <a16:creationId xmlns:a16="http://schemas.microsoft.com/office/drawing/2014/main" id="{526C750D-3301-45EA-AD76-35B8BD604176}"/>
              </a:ext>
            </a:extLst>
          </p:cNvPr>
          <p:cNvPicPr>
            <a:picLocks noChangeAspect="1"/>
          </p:cNvPicPr>
          <p:nvPr/>
        </p:nvPicPr>
        <p:blipFill>
          <a:blip r:embed="rId16"/>
          <a:stretch>
            <a:fillRect/>
          </a:stretch>
        </p:blipFill>
        <p:spPr>
          <a:xfrm>
            <a:off x="10043846" y="3340807"/>
            <a:ext cx="1750071" cy="755429"/>
          </a:xfrm>
          <a:prstGeom prst="rect">
            <a:avLst/>
          </a:prstGeom>
        </p:spPr>
      </p:pic>
    </p:spTree>
    <p:extLst>
      <p:ext uri="{BB962C8B-B14F-4D97-AF65-F5344CB8AC3E}">
        <p14:creationId xmlns:p14="http://schemas.microsoft.com/office/powerpoint/2010/main" val="32029555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C7CA4-39B2-4413-85C7-E915D43BD66B}"/>
              </a:ext>
            </a:extLst>
          </p:cNvPr>
          <p:cNvSpPr>
            <a:spLocks noGrp="1"/>
          </p:cNvSpPr>
          <p:nvPr>
            <p:ph type="title"/>
          </p:nvPr>
        </p:nvSpPr>
        <p:spPr/>
        <p:txBody>
          <a:bodyPr/>
          <a:lstStyle/>
          <a:p>
            <a:endParaRPr lang="en-US"/>
          </a:p>
        </p:txBody>
      </p:sp>
      <p:pic>
        <p:nvPicPr>
          <p:cNvPr id="1026" name="Picture 2" descr="Image result for frog gif">
            <a:extLst>
              <a:ext uri="{FF2B5EF4-FFF2-40B4-BE49-F238E27FC236}">
                <a16:creationId xmlns:a16="http://schemas.microsoft.com/office/drawing/2014/main" id="{FF5AD0E8-C2C9-4240-8F27-B84761399EBF}"/>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82437" y="365125"/>
            <a:ext cx="5653160" cy="565316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446270B7-208C-475E-8861-E1F3412AD0C4}"/>
              </a:ext>
            </a:extLst>
          </p:cNvPr>
          <p:cNvPicPr>
            <a:picLocks noChangeAspect="1"/>
          </p:cNvPicPr>
          <p:nvPr/>
        </p:nvPicPr>
        <p:blipFill>
          <a:blip r:embed="rId5"/>
          <a:stretch>
            <a:fillRect/>
          </a:stretch>
        </p:blipFill>
        <p:spPr>
          <a:xfrm>
            <a:off x="7938051" y="5323258"/>
            <a:ext cx="3220279" cy="1390053"/>
          </a:xfrm>
          <a:prstGeom prst="rect">
            <a:avLst/>
          </a:prstGeom>
        </p:spPr>
      </p:pic>
    </p:spTree>
    <p:extLst>
      <p:ext uri="{BB962C8B-B14F-4D97-AF65-F5344CB8AC3E}">
        <p14:creationId xmlns:p14="http://schemas.microsoft.com/office/powerpoint/2010/main" val="147237683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54D8F-60F2-4F25-ADEB-6F63A2B0B989}"/>
              </a:ext>
            </a:extLst>
          </p:cNvPr>
          <p:cNvSpPr>
            <a:spLocks noGrp="1"/>
          </p:cNvSpPr>
          <p:nvPr>
            <p:ph type="title"/>
          </p:nvPr>
        </p:nvSpPr>
        <p:spPr/>
        <p:txBody>
          <a:bodyPr/>
          <a:lstStyle/>
          <a:p>
            <a:endParaRPr lang="en-US"/>
          </a:p>
        </p:txBody>
      </p:sp>
      <p:pic>
        <p:nvPicPr>
          <p:cNvPr id="2050" name="Picture 2" descr="Image result for no frog gif">
            <a:extLst>
              <a:ext uri="{FF2B5EF4-FFF2-40B4-BE49-F238E27FC236}">
                <a16:creationId xmlns:a16="http://schemas.microsoft.com/office/drawing/2014/main" id="{A56808D8-CF4D-4F91-84C4-BC9DC7B3B65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61336" y="365125"/>
            <a:ext cx="6904932" cy="3880572"/>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74CCEC56-B236-41C3-81CE-413036F293B8}"/>
              </a:ext>
            </a:extLst>
          </p:cNvPr>
          <p:cNvPicPr>
            <a:picLocks noGrp="1" noChangeAspect="1"/>
          </p:cNvPicPr>
          <p:nvPr>
            <p:ph idx="1"/>
          </p:nvPr>
        </p:nvPicPr>
        <p:blipFill>
          <a:blip r:embed="rId5"/>
          <a:stretch>
            <a:fillRect/>
          </a:stretch>
        </p:blipFill>
        <p:spPr>
          <a:xfrm>
            <a:off x="838200" y="5042620"/>
            <a:ext cx="3484418" cy="1450255"/>
          </a:xfrm>
          <a:prstGeom prst="rect">
            <a:avLst/>
          </a:prstGeom>
        </p:spPr>
      </p:pic>
    </p:spTree>
    <p:extLst>
      <p:ext uri="{BB962C8B-B14F-4D97-AF65-F5344CB8AC3E}">
        <p14:creationId xmlns:p14="http://schemas.microsoft.com/office/powerpoint/2010/main" val="77907861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suction.wav"/>
          </p:stSnd>
        </p:sndAc>
      </p:transition>
    </mc:Choice>
    <mc:Fallback xmlns="">
      <p:transition spd="slow">
        <p:sndAc>
          <p:stSnd>
            <p:snd r:embed="rId6" name="suction.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1" y="4396807"/>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2409699" y="1764885"/>
            <a:ext cx="7325743" cy="2359137"/>
          </a:xfrm>
          <a:prstGeom prst="rect">
            <a:avLst/>
          </a:prstGeom>
        </p:spPr>
      </p:pic>
      <p:sp>
        <p:nvSpPr>
          <p:cNvPr id="21" name="TextBox 20"/>
          <p:cNvSpPr txBox="1"/>
          <p:nvPr/>
        </p:nvSpPr>
        <p:spPr>
          <a:xfrm>
            <a:off x="3048460" y="2028719"/>
            <a:ext cx="1055482" cy="461665"/>
          </a:xfrm>
          <a:prstGeom prst="rect">
            <a:avLst/>
          </a:prstGeom>
          <a:noFill/>
        </p:spPr>
        <p:txBody>
          <a:bodyPr wrap="none" rtlCol="0">
            <a:spAutoFit/>
          </a:bodyPr>
          <a:lstStyle/>
          <a:p>
            <a:pPr algn="ctr"/>
            <a:r>
              <a:rPr lang="en-US" sz="2400" dirty="0"/>
              <a:t>Setting</a:t>
            </a:r>
            <a:endParaRPr lang="en-US" sz="2000" dirty="0"/>
          </a:p>
        </p:txBody>
      </p:sp>
      <p:sp>
        <p:nvSpPr>
          <p:cNvPr id="23" name="TextBox 22"/>
          <p:cNvSpPr txBox="1"/>
          <p:nvPr/>
        </p:nvSpPr>
        <p:spPr>
          <a:xfrm>
            <a:off x="5884858" y="2027132"/>
            <a:ext cx="375424" cy="461665"/>
          </a:xfrm>
          <a:prstGeom prst="rect">
            <a:avLst/>
          </a:prstGeom>
          <a:noFill/>
        </p:spPr>
        <p:txBody>
          <a:bodyPr wrap="none" rtlCol="0">
            <a:spAutoFit/>
          </a:bodyPr>
          <a:lstStyle/>
          <a:p>
            <a:r>
              <a:rPr lang="en-US" sz="2400" dirty="0"/>
              <a:t>is</a:t>
            </a:r>
          </a:p>
        </p:txBody>
      </p:sp>
      <p:pic>
        <p:nvPicPr>
          <p:cNvPr id="5" name="Picture 4"/>
          <p:cNvPicPr>
            <a:picLocks noChangeAspect="1"/>
          </p:cNvPicPr>
          <p:nvPr/>
        </p:nvPicPr>
        <p:blipFill>
          <a:blip r:embed="rId3"/>
          <a:stretch>
            <a:fillRect/>
          </a:stretch>
        </p:blipFill>
        <p:spPr>
          <a:xfrm>
            <a:off x="822500" y="1059533"/>
            <a:ext cx="10546994" cy="969348"/>
          </a:xfrm>
          <a:prstGeom prst="rect">
            <a:avLst/>
          </a:prstGeom>
        </p:spPr>
      </p:pic>
      <p:pic>
        <p:nvPicPr>
          <p:cNvPr id="18" name="Picture 17"/>
          <p:cNvPicPr>
            <a:picLocks noChangeAspect="1"/>
          </p:cNvPicPr>
          <p:nvPr/>
        </p:nvPicPr>
        <p:blipFill>
          <a:blip r:embed="rId4"/>
          <a:stretch>
            <a:fillRect/>
          </a:stretch>
        </p:blipFill>
        <p:spPr>
          <a:xfrm>
            <a:off x="2800907" y="2516297"/>
            <a:ext cx="1550587" cy="1305659"/>
          </a:xfrm>
          <a:prstGeom prst="rect">
            <a:avLst/>
          </a:prstGeom>
        </p:spPr>
      </p:pic>
      <p:pic>
        <p:nvPicPr>
          <p:cNvPr id="25" name="Picture 24"/>
          <p:cNvPicPr>
            <a:picLocks noChangeAspect="1"/>
          </p:cNvPicPr>
          <p:nvPr/>
        </p:nvPicPr>
        <p:blipFill>
          <a:blip r:embed="rId4"/>
          <a:stretch>
            <a:fillRect/>
          </a:stretch>
        </p:blipFill>
        <p:spPr>
          <a:xfrm>
            <a:off x="2329094" y="483454"/>
            <a:ext cx="943627" cy="860177"/>
          </a:xfrm>
          <a:prstGeom prst="rect">
            <a:avLst/>
          </a:prstGeom>
        </p:spPr>
      </p:pic>
      <p:pic>
        <p:nvPicPr>
          <p:cNvPr id="26" name="Picture 25"/>
          <p:cNvPicPr>
            <a:picLocks noChangeAspect="1"/>
          </p:cNvPicPr>
          <p:nvPr/>
        </p:nvPicPr>
        <p:blipFill>
          <a:blip r:embed="rId5"/>
          <a:stretch>
            <a:fillRect/>
          </a:stretch>
        </p:blipFill>
        <p:spPr>
          <a:xfrm>
            <a:off x="5118679" y="475646"/>
            <a:ext cx="981606" cy="826324"/>
          </a:xfrm>
          <a:prstGeom prst="rect">
            <a:avLst/>
          </a:prstGeom>
        </p:spPr>
      </p:pic>
      <p:pic>
        <p:nvPicPr>
          <p:cNvPr id="27" name="Picture 26"/>
          <p:cNvPicPr>
            <a:picLocks noChangeAspect="1"/>
          </p:cNvPicPr>
          <p:nvPr/>
        </p:nvPicPr>
        <p:blipFill>
          <a:blip r:embed="rId6"/>
          <a:stretch>
            <a:fillRect/>
          </a:stretch>
        </p:blipFill>
        <p:spPr>
          <a:xfrm>
            <a:off x="7946243" y="540916"/>
            <a:ext cx="948480" cy="764053"/>
          </a:xfrm>
          <a:prstGeom prst="rect">
            <a:avLst/>
          </a:prstGeom>
        </p:spPr>
      </p:pic>
      <p:pic>
        <p:nvPicPr>
          <p:cNvPr id="28" name="Picture 27"/>
          <p:cNvPicPr>
            <a:picLocks noChangeAspect="1"/>
          </p:cNvPicPr>
          <p:nvPr/>
        </p:nvPicPr>
        <p:blipFill>
          <a:blip r:embed="rId7"/>
          <a:stretch>
            <a:fillRect/>
          </a:stretch>
        </p:blipFill>
        <p:spPr>
          <a:xfrm>
            <a:off x="5304457" y="2564962"/>
            <a:ext cx="1583081" cy="1232665"/>
          </a:xfrm>
          <a:prstGeom prst="rect">
            <a:avLst/>
          </a:prstGeom>
        </p:spPr>
      </p:pic>
      <p:pic>
        <p:nvPicPr>
          <p:cNvPr id="13" name="Picture 12">
            <a:hlinkClick r:id="rId8" action="ppaction://hlinksldjump"/>
          </p:cNvPr>
          <p:cNvPicPr>
            <a:picLocks noChangeAspect="1"/>
          </p:cNvPicPr>
          <p:nvPr/>
        </p:nvPicPr>
        <p:blipFill>
          <a:blip r:embed="rId9"/>
          <a:stretch>
            <a:fillRect/>
          </a:stretch>
        </p:blipFill>
        <p:spPr>
          <a:xfrm>
            <a:off x="1800013" y="4497864"/>
            <a:ext cx="2397734" cy="2277847"/>
          </a:xfrm>
          <a:prstGeom prst="rect">
            <a:avLst/>
          </a:prstGeom>
        </p:spPr>
      </p:pic>
      <p:pic>
        <p:nvPicPr>
          <p:cNvPr id="14" name="Picture 13"/>
          <p:cNvPicPr>
            <a:picLocks noChangeAspect="1"/>
          </p:cNvPicPr>
          <p:nvPr/>
        </p:nvPicPr>
        <p:blipFill>
          <a:blip r:embed="rId10"/>
          <a:stretch>
            <a:fillRect/>
          </a:stretch>
        </p:blipFill>
        <p:spPr>
          <a:xfrm>
            <a:off x="4911412" y="4497864"/>
            <a:ext cx="2369174" cy="2307087"/>
          </a:xfrm>
          <a:prstGeom prst="rect">
            <a:avLst/>
          </a:prstGeom>
        </p:spPr>
      </p:pic>
      <p:pic>
        <p:nvPicPr>
          <p:cNvPr id="17" name="Picture 16"/>
          <p:cNvPicPr>
            <a:picLocks noChangeAspect="1"/>
          </p:cNvPicPr>
          <p:nvPr/>
        </p:nvPicPr>
        <p:blipFill>
          <a:blip r:embed="rId11"/>
          <a:stretch>
            <a:fillRect/>
          </a:stretch>
        </p:blipFill>
        <p:spPr>
          <a:xfrm>
            <a:off x="9883812" y="565288"/>
            <a:ext cx="823145" cy="696507"/>
          </a:xfrm>
          <a:prstGeom prst="rect">
            <a:avLst/>
          </a:prstGeom>
        </p:spPr>
      </p:pic>
      <p:sp>
        <p:nvSpPr>
          <p:cNvPr id="4" name="Rectangle 3"/>
          <p:cNvSpPr/>
          <p:nvPr/>
        </p:nvSpPr>
        <p:spPr>
          <a:xfrm>
            <a:off x="10798734" y="160289"/>
            <a:ext cx="1261954" cy="646331"/>
          </a:xfrm>
          <a:prstGeom prst="rect">
            <a:avLst/>
          </a:prstGeom>
        </p:spPr>
        <p:txBody>
          <a:bodyPr wrap="square">
            <a:spAutoFit/>
          </a:bodyPr>
          <a:lstStyle/>
          <a:p>
            <a:r>
              <a:rPr lang="en-US" dirty="0"/>
              <a:t>Question 2</a:t>
            </a:r>
          </a:p>
          <a:p>
            <a:r>
              <a:rPr lang="en-US" dirty="0"/>
              <a:t>Level 1</a:t>
            </a:r>
          </a:p>
        </p:txBody>
      </p:sp>
      <p:sp>
        <p:nvSpPr>
          <p:cNvPr id="8" name="Rectangle 7"/>
          <p:cNvSpPr/>
          <p:nvPr/>
        </p:nvSpPr>
        <p:spPr>
          <a:xfrm>
            <a:off x="7049347" y="6543341"/>
            <a:ext cx="256802" cy="261610"/>
          </a:xfrm>
          <a:prstGeom prst="rect">
            <a:avLst/>
          </a:prstGeom>
        </p:spPr>
        <p:txBody>
          <a:bodyPr wrap="none">
            <a:spAutoFit/>
          </a:bodyPr>
          <a:lstStyle/>
          <a:p>
            <a:pPr lvl="0"/>
            <a:r>
              <a:rPr lang="en-US" sz="1100" b="1" dirty="0">
                <a:solidFill>
                  <a:prstClr val="black"/>
                </a:solidFill>
              </a:rPr>
              <a:t>2</a:t>
            </a:r>
          </a:p>
        </p:txBody>
      </p:sp>
      <p:sp>
        <p:nvSpPr>
          <p:cNvPr id="9" name="Rectangle 8"/>
          <p:cNvSpPr/>
          <p:nvPr/>
        </p:nvSpPr>
        <p:spPr>
          <a:xfrm>
            <a:off x="3975541" y="6543341"/>
            <a:ext cx="256802" cy="261610"/>
          </a:xfrm>
          <a:prstGeom prst="rect">
            <a:avLst/>
          </a:prstGeom>
        </p:spPr>
        <p:txBody>
          <a:bodyPr wrap="none">
            <a:spAutoFit/>
          </a:bodyPr>
          <a:lstStyle/>
          <a:p>
            <a:pPr lvl="0"/>
            <a:r>
              <a:rPr lang="en-US" sz="1100" b="1" dirty="0">
                <a:solidFill>
                  <a:prstClr val="black"/>
                </a:solidFill>
              </a:rPr>
              <a:t>2</a:t>
            </a:r>
          </a:p>
        </p:txBody>
      </p:sp>
      <p:pic>
        <p:nvPicPr>
          <p:cNvPr id="22" name="Picture 21"/>
          <p:cNvPicPr>
            <a:picLocks noChangeAspect="1"/>
          </p:cNvPicPr>
          <p:nvPr/>
        </p:nvPicPr>
        <p:blipFill>
          <a:blip r:embed="rId10"/>
          <a:stretch>
            <a:fillRect/>
          </a:stretch>
        </p:blipFill>
        <p:spPr>
          <a:xfrm>
            <a:off x="7869536" y="4465524"/>
            <a:ext cx="2369174" cy="2307087"/>
          </a:xfrm>
          <a:prstGeom prst="rect">
            <a:avLst/>
          </a:prstGeom>
        </p:spPr>
      </p:pic>
      <p:pic>
        <p:nvPicPr>
          <p:cNvPr id="10" name="Picture 9"/>
          <p:cNvPicPr>
            <a:picLocks noChangeAspect="1"/>
          </p:cNvPicPr>
          <p:nvPr/>
        </p:nvPicPr>
        <p:blipFill>
          <a:blip r:embed="rId12"/>
          <a:stretch>
            <a:fillRect/>
          </a:stretch>
        </p:blipFill>
        <p:spPr>
          <a:xfrm>
            <a:off x="9999233" y="6527875"/>
            <a:ext cx="256054" cy="304826"/>
          </a:xfrm>
          <a:prstGeom prst="rect">
            <a:avLst/>
          </a:prstGeom>
        </p:spPr>
      </p:pic>
      <p:sp>
        <p:nvSpPr>
          <p:cNvPr id="11" name="Rectangle 10"/>
          <p:cNvSpPr/>
          <p:nvPr/>
        </p:nvSpPr>
        <p:spPr>
          <a:xfrm>
            <a:off x="8526382" y="4681645"/>
            <a:ext cx="1179169" cy="461665"/>
          </a:xfrm>
          <a:prstGeom prst="rect">
            <a:avLst/>
          </a:prstGeom>
        </p:spPr>
        <p:txBody>
          <a:bodyPr wrap="none">
            <a:spAutoFit/>
          </a:bodyPr>
          <a:lstStyle/>
          <a:p>
            <a:r>
              <a:rPr lang="en-US" sz="2400" dirty="0">
                <a:solidFill>
                  <a:prstClr val="black"/>
                </a:solidFill>
              </a:rPr>
              <a:t>bathtub</a:t>
            </a:r>
            <a:endParaRPr lang="en-US" dirty="0"/>
          </a:p>
        </p:txBody>
      </p:sp>
      <p:sp>
        <p:nvSpPr>
          <p:cNvPr id="12" name="Rectangle 11"/>
          <p:cNvSpPr/>
          <p:nvPr/>
        </p:nvSpPr>
        <p:spPr>
          <a:xfrm>
            <a:off x="5679856" y="4669372"/>
            <a:ext cx="832279" cy="461665"/>
          </a:xfrm>
          <a:prstGeom prst="rect">
            <a:avLst/>
          </a:prstGeom>
        </p:spPr>
        <p:txBody>
          <a:bodyPr wrap="none">
            <a:spAutoFit/>
          </a:bodyPr>
          <a:lstStyle/>
          <a:p>
            <a:r>
              <a:rPr lang="en-US" sz="2400" dirty="0">
                <a:solidFill>
                  <a:prstClr val="black"/>
                </a:solidFill>
              </a:rPr>
              <a:t>pond</a:t>
            </a:r>
            <a:endParaRPr lang="en-US" dirty="0"/>
          </a:p>
        </p:txBody>
      </p:sp>
      <p:pic>
        <p:nvPicPr>
          <p:cNvPr id="19" name="Picture 18">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036828" y="5097107"/>
            <a:ext cx="2071487" cy="1561601"/>
          </a:xfrm>
          <a:prstGeom prst="rect">
            <a:avLst/>
          </a:prstGeom>
        </p:spPr>
      </p:pic>
      <p:pic>
        <p:nvPicPr>
          <p:cNvPr id="20" name="Picture 19">
            <a:hlinkClick r:id="rId8" action="ppaction://hlinksldjump"/>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172997" y="5281793"/>
            <a:ext cx="1762252" cy="1022106"/>
          </a:xfrm>
          <a:prstGeom prst="rect">
            <a:avLst/>
          </a:prstGeom>
        </p:spPr>
      </p:pic>
    </p:spTree>
    <p:extLst>
      <p:ext uri="{BB962C8B-B14F-4D97-AF65-F5344CB8AC3E}">
        <p14:creationId xmlns:p14="http://schemas.microsoft.com/office/powerpoint/2010/main" val="4160832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435831" y="1240656"/>
            <a:ext cx="5769143" cy="646331"/>
          </a:xfrm>
          <a:prstGeom prst="rect">
            <a:avLst/>
          </a:prstGeom>
        </p:spPr>
        <p:txBody>
          <a:bodyPr wrap="none">
            <a:spAutoFit/>
          </a:bodyPr>
          <a:lstStyle/>
          <a:p>
            <a:r>
              <a:rPr lang="en-US" sz="3600" dirty="0"/>
              <a:t>When does frog catch the fly?</a:t>
            </a:r>
          </a:p>
        </p:txBody>
      </p:sp>
      <p:pic>
        <p:nvPicPr>
          <p:cNvPr id="5" name="Content Placeholder 3"/>
          <p:cNvPicPr>
            <a:picLocks noChangeAspect="1"/>
          </p:cNvPicPr>
          <p:nvPr/>
        </p:nvPicPr>
        <p:blipFill>
          <a:blip r:embed="rId2"/>
          <a:stretch>
            <a:fillRect/>
          </a:stretch>
        </p:blipFill>
        <p:spPr>
          <a:xfrm>
            <a:off x="2322363" y="1847910"/>
            <a:ext cx="7464016" cy="2363605"/>
          </a:xfrm>
          <a:prstGeom prst="rect">
            <a:avLst/>
          </a:prstGeom>
        </p:spPr>
      </p:pic>
      <p:sp>
        <p:nvSpPr>
          <p:cNvPr id="12" name="TextBox 11"/>
          <p:cNvSpPr txBox="1"/>
          <p:nvPr/>
        </p:nvSpPr>
        <p:spPr>
          <a:xfrm>
            <a:off x="5197919" y="2079012"/>
            <a:ext cx="1712905" cy="523220"/>
          </a:xfrm>
          <a:prstGeom prst="rect">
            <a:avLst/>
          </a:prstGeom>
          <a:noFill/>
        </p:spPr>
        <p:txBody>
          <a:bodyPr wrap="none" rtlCol="0">
            <a:spAutoFit/>
          </a:bodyPr>
          <a:lstStyle/>
          <a:p>
            <a:r>
              <a:rPr lang="en-US" sz="2800" dirty="0"/>
              <a:t>catches fly</a:t>
            </a:r>
            <a:endParaRPr lang="en-US" sz="2400" dirty="0"/>
          </a:p>
        </p:txBody>
      </p:sp>
      <p:sp>
        <p:nvSpPr>
          <p:cNvPr id="16" name="TextBox 6"/>
          <p:cNvSpPr txBox="1"/>
          <p:nvPr/>
        </p:nvSpPr>
        <p:spPr>
          <a:xfrm>
            <a:off x="10478027" y="239032"/>
            <a:ext cx="132504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17</a:t>
            </a:r>
          </a:p>
          <a:p>
            <a:r>
              <a:rPr lang="en-US" dirty="0"/>
              <a:t>Level 2</a:t>
            </a:r>
          </a:p>
        </p:txBody>
      </p:sp>
      <p:pic>
        <p:nvPicPr>
          <p:cNvPr id="15" name="Picture 14"/>
          <p:cNvPicPr>
            <a:picLocks noChangeAspect="1"/>
          </p:cNvPicPr>
          <p:nvPr/>
        </p:nvPicPr>
        <p:blipFill>
          <a:blip r:embed="rId3"/>
          <a:stretch>
            <a:fillRect/>
          </a:stretch>
        </p:blipFill>
        <p:spPr>
          <a:xfrm>
            <a:off x="1368762" y="4515186"/>
            <a:ext cx="2349294" cy="2287728"/>
          </a:xfrm>
          <a:prstGeom prst="rect">
            <a:avLst/>
          </a:prstGeom>
        </p:spPr>
      </p:pic>
      <p:pic>
        <p:nvPicPr>
          <p:cNvPr id="26" name="Picture 25"/>
          <p:cNvPicPr>
            <a:picLocks noChangeAspect="1"/>
          </p:cNvPicPr>
          <p:nvPr/>
        </p:nvPicPr>
        <p:blipFill>
          <a:blip r:embed="rId3"/>
          <a:stretch>
            <a:fillRect/>
          </a:stretch>
        </p:blipFill>
        <p:spPr>
          <a:xfrm>
            <a:off x="4958943" y="4496422"/>
            <a:ext cx="2349294" cy="2287728"/>
          </a:xfrm>
          <a:prstGeom prst="rect">
            <a:avLst/>
          </a:prstGeom>
        </p:spPr>
      </p:pic>
      <p:sp>
        <p:nvSpPr>
          <p:cNvPr id="27" name="Rectangle 26"/>
          <p:cNvSpPr/>
          <p:nvPr/>
        </p:nvSpPr>
        <p:spPr>
          <a:xfrm>
            <a:off x="5412078" y="4602623"/>
            <a:ext cx="1443024" cy="830997"/>
          </a:xfrm>
          <a:prstGeom prst="rect">
            <a:avLst/>
          </a:prstGeom>
        </p:spPr>
        <p:txBody>
          <a:bodyPr wrap="none">
            <a:spAutoFit/>
          </a:bodyPr>
          <a:lstStyle/>
          <a:p>
            <a:pPr lvl="0" algn="ctr"/>
            <a:r>
              <a:rPr lang="en-US" sz="2400" dirty="0">
                <a:solidFill>
                  <a:prstClr val="black"/>
                </a:solidFill>
              </a:rPr>
              <a:t>middle of </a:t>
            </a:r>
          </a:p>
          <a:p>
            <a:pPr lvl="0" algn="ctr"/>
            <a:r>
              <a:rPr lang="en-US" sz="2400" dirty="0">
                <a:solidFill>
                  <a:prstClr val="black"/>
                </a:solidFill>
              </a:rPr>
              <a:t>story</a:t>
            </a:r>
          </a:p>
        </p:txBody>
      </p:sp>
      <p:sp>
        <p:nvSpPr>
          <p:cNvPr id="7" name="Rectangle 6"/>
          <p:cNvSpPr/>
          <p:nvPr/>
        </p:nvSpPr>
        <p:spPr>
          <a:xfrm>
            <a:off x="3435831" y="6589875"/>
            <a:ext cx="328936" cy="261610"/>
          </a:xfrm>
          <a:prstGeom prst="rect">
            <a:avLst/>
          </a:prstGeom>
        </p:spPr>
        <p:txBody>
          <a:bodyPr wrap="none">
            <a:spAutoFit/>
          </a:bodyPr>
          <a:lstStyle/>
          <a:p>
            <a:pPr lvl="0"/>
            <a:r>
              <a:rPr lang="en-US" sz="1100" b="1" dirty="0">
                <a:solidFill>
                  <a:prstClr val="black"/>
                </a:solidFill>
              </a:rPr>
              <a:t>17</a:t>
            </a:r>
            <a:endParaRPr lang="en-US" b="1" dirty="0">
              <a:solidFill>
                <a:prstClr val="black"/>
              </a:solidFill>
            </a:endParaRPr>
          </a:p>
        </p:txBody>
      </p:sp>
      <p:sp>
        <p:nvSpPr>
          <p:cNvPr id="11" name="Rectangle 10"/>
          <p:cNvSpPr/>
          <p:nvPr/>
        </p:nvSpPr>
        <p:spPr>
          <a:xfrm>
            <a:off x="7037544" y="6557017"/>
            <a:ext cx="328936" cy="261610"/>
          </a:xfrm>
          <a:prstGeom prst="rect">
            <a:avLst/>
          </a:prstGeom>
        </p:spPr>
        <p:txBody>
          <a:bodyPr wrap="none">
            <a:spAutoFit/>
          </a:bodyPr>
          <a:lstStyle/>
          <a:p>
            <a:pPr lvl="0"/>
            <a:r>
              <a:rPr lang="en-US" sz="1100" b="1" dirty="0">
                <a:solidFill>
                  <a:prstClr val="black"/>
                </a:solidFill>
              </a:rPr>
              <a:t>17</a:t>
            </a:r>
            <a:endParaRPr lang="en-US" b="1" dirty="0">
              <a:solidFill>
                <a:prstClr val="black"/>
              </a:solidFill>
            </a:endParaRPr>
          </a:p>
        </p:txBody>
      </p:sp>
      <p:sp>
        <p:nvSpPr>
          <p:cNvPr id="13" name="Rectangle 12"/>
          <p:cNvSpPr/>
          <p:nvPr/>
        </p:nvSpPr>
        <p:spPr>
          <a:xfrm>
            <a:off x="1812290" y="4654484"/>
            <a:ext cx="1623541" cy="830997"/>
          </a:xfrm>
          <a:prstGeom prst="rect">
            <a:avLst/>
          </a:prstGeom>
        </p:spPr>
        <p:txBody>
          <a:bodyPr wrap="square">
            <a:spAutoFit/>
          </a:bodyPr>
          <a:lstStyle/>
          <a:p>
            <a:pPr lvl="0" algn="ctr"/>
            <a:r>
              <a:rPr lang="en-US" sz="2400" dirty="0">
                <a:solidFill>
                  <a:prstClr val="black"/>
                </a:solidFill>
              </a:rPr>
              <a:t>beginning of story</a:t>
            </a:r>
          </a:p>
        </p:txBody>
      </p:sp>
      <p:pic>
        <p:nvPicPr>
          <p:cNvPr id="25" name="Picture 24"/>
          <p:cNvPicPr>
            <a:picLocks noChangeAspect="1"/>
          </p:cNvPicPr>
          <p:nvPr/>
        </p:nvPicPr>
        <p:blipFill>
          <a:blip r:embed="rId3"/>
          <a:stretch>
            <a:fillRect/>
          </a:stretch>
        </p:blipFill>
        <p:spPr>
          <a:xfrm>
            <a:off x="8568909" y="4487601"/>
            <a:ext cx="2349294" cy="2287728"/>
          </a:xfrm>
          <a:prstGeom prst="rect">
            <a:avLst/>
          </a:prstGeom>
        </p:spPr>
      </p:pic>
      <p:sp>
        <p:nvSpPr>
          <p:cNvPr id="6" name="Rectangle 5"/>
          <p:cNvSpPr/>
          <p:nvPr/>
        </p:nvSpPr>
        <p:spPr>
          <a:xfrm>
            <a:off x="8901915" y="4723250"/>
            <a:ext cx="1683281" cy="461665"/>
          </a:xfrm>
          <a:prstGeom prst="rect">
            <a:avLst/>
          </a:prstGeom>
        </p:spPr>
        <p:txBody>
          <a:bodyPr wrap="none">
            <a:spAutoFit/>
          </a:bodyPr>
          <a:lstStyle/>
          <a:p>
            <a:pPr lvl="0" algn="ctr"/>
            <a:r>
              <a:rPr lang="en-US" sz="2400" dirty="0">
                <a:solidFill>
                  <a:prstClr val="black"/>
                </a:solidFill>
              </a:rPr>
              <a:t>end of story</a:t>
            </a:r>
          </a:p>
        </p:txBody>
      </p:sp>
      <p:pic>
        <p:nvPicPr>
          <p:cNvPr id="36" name="Picture 35"/>
          <p:cNvPicPr>
            <a:picLocks noChangeAspect="1"/>
          </p:cNvPicPr>
          <p:nvPr/>
        </p:nvPicPr>
        <p:blipFill>
          <a:blip r:embed="rId4"/>
          <a:stretch>
            <a:fillRect/>
          </a:stretch>
        </p:blipFill>
        <p:spPr>
          <a:xfrm>
            <a:off x="3586213" y="486606"/>
            <a:ext cx="1087560" cy="942662"/>
          </a:xfrm>
          <a:prstGeom prst="rect">
            <a:avLst/>
          </a:prstGeom>
        </p:spPr>
      </p:pic>
      <p:pic>
        <p:nvPicPr>
          <p:cNvPr id="21" name="Picture 20"/>
          <p:cNvPicPr>
            <a:picLocks noChangeAspect="1"/>
          </p:cNvPicPr>
          <p:nvPr/>
        </p:nvPicPr>
        <p:blipFill>
          <a:blip r:embed="rId5"/>
          <a:stretch>
            <a:fillRect/>
          </a:stretch>
        </p:blipFill>
        <p:spPr>
          <a:xfrm>
            <a:off x="2779675" y="2667116"/>
            <a:ext cx="1442593" cy="1106817"/>
          </a:xfrm>
          <a:prstGeom prst="rect">
            <a:avLst/>
          </a:prstGeom>
        </p:spPr>
      </p:pic>
      <p:sp>
        <p:nvSpPr>
          <p:cNvPr id="2" name="Rectangle 1"/>
          <p:cNvSpPr/>
          <p:nvPr/>
        </p:nvSpPr>
        <p:spPr>
          <a:xfrm>
            <a:off x="3133787" y="2093799"/>
            <a:ext cx="734368" cy="461665"/>
          </a:xfrm>
          <a:prstGeom prst="rect">
            <a:avLst/>
          </a:prstGeom>
        </p:spPr>
        <p:txBody>
          <a:bodyPr wrap="none">
            <a:spAutoFit/>
          </a:bodyPr>
          <a:lstStyle/>
          <a:p>
            <a:r>
              <a:rPr lang="en-US" sz="2400" dirty="0">
                <a:solidFill>
                  <a:prstClr val="black"/>
                </a:solidFill>
              </a:rPr>
              <a:t>Frog</a:t>
            </a:r>
            <a:endParaRPr lang="en-US" dirty="0"/>
          </a:p>
        </p:txBody>
      </p:sp>
      <p:sp>
        <p:nvSpPr>
          <p:cNvPr id="8" name="Rectangle 7"/>
          <p:cNvSpPr/>
          <p:nvPr/>
        </p:nvSpPr>
        <p:spPr>
          <a:xfrm>
            <a:off x="10639257" y="6522540"/>
            <a:ext cx="328936" cy="261610"/>
          </a:xfrm>
          <a:prstGeom prst="rect">
            <a:avLst/>
          </a:prstGeom>
        </p:spPr>
        <p:txBody>
          <a:bodyPr wrap="none">
            <a:spAutoFit/>
          </a:bodyPr>
          <a:lstStyle/>
          <a:p>
            <a:r>
              <a:rPr lang="en-US" sz="1100" b="1" dirty="0">
                <a:solidFill>
                  <a:prstClr val="black"/>
                </a:solidFill>
              </a:rPr>
              <a:t>17</a:t>
            </a:r>
            <a:endParaRPr lang="en-US" dirty="0"/>
          </a:p>
        </p:txBody>
      </p:sp>
      <p:pic>
        <p:nvPicPr>
          <p:cNvPr id="23" name="Picture 22">
            <a:hlinkClick r:id="rId6" action="ppaction://hlinksldjump"/>
          </p:cNvPr>
          <p:cNvPicPr>
            <a:picLocks noChangeAspect="1"/>
          </p:cNvPicPr>
          <p:nvPr/>
        </p:nvPicPr>
        <p:blipFill>
          <a:blip r:embed="rId7"/>
          <a:stretch>
            <a:fillRect/>
          </a:stretch>
        </p:blipFill>
        <p:spPr>
          <a:xfrm>
            <a:off x="9047671" y="5503863"/>
            <a:ext cx="1391770" cy="948211"/>
          </a:xfrm>
          <a:prstGeom prst="rect">
            <a:avLst/>
          </a:prstGeom>
        </p:spPr>
      </p:pic>
      <p:pic>
        <p:nvPicPr>
          <p:cNvPr id="24" name="Picture 23">
            <a:hlinkClick r:id="rId6" action="ppaction://hlinksldjump"/>
          </p:cNvPr>
          <p:cNvPicPr>
            <a:picLocks noChangeAspect="1"/>
          </p:cNvPicPr>
          <p:nvPr/>
        </p:nvPicPr>
        <p:blipFill>
          <a:blip r:embed="rId8"/>
          <a:stretch>
            <a:fillRect/>
          </a:stretch>
        </p:blipFill>
        <p:spPr>
          <a:xfrm>
            <a:off x="5426657" y="5562759"/>
            <a:ext cx="1255428" cy="924022"/>
          </a:xfrm>
          <a:prstGeom prst="rect">
            <a:avLst/>
          </a:prstGeom>
        </p:spPr>
      </p:pic>
      <p:pic>
        <p:nvPicPr>
          <p:cNvPr id="30" name="Picture 29">
            <a:hlinkClick r:id="rId9" action="ppaction://hlinksldjump"/>
          </p:cNvPr>
          <p:cNvPicPr>
            <a:picLocks noChangeAspect="1"/>
          </p:cNvPicPr>
          <p:nvPr/>
        </p:nvPicPr>
        <p:blipFill>
          <a:blip r:embed="rId10"/>
          <a:stretch>
            <a:fillRect/>
          </a:stretch>
        </p:blipFill>
        <p:spPr>
          <a:xfrm>
            <a:off x="1812290" y="5385672"/>
            <a:ext cx="1435106" cy="1066402"/>
          </a:xfrm>
          <a:prstGeom prst="rect">
            <a:avLst/>
          </a:prstGeom>
        </p:spPr>
      </p:pic>
      <p:pic>
        <p:nvPicPr>
          <p:cNvPr id="9" name="Picture 8"/>
          <p:cNvPicPr>
            <a:picLocks noChangeAspect="1"/>
          </p:cNvPicPr>
          <p:nvPr/>
        </p:nvPicPr>
        <p:blipFill>
          <a:blip r:embed="rId11"/>
          <a:stretch>
            <a:fillRect/>
          </a:stretch>
        </p:blipFill>
        <p:spPr>
          <a:xfrm rot="707576">
            <a:off x="5871250" y="5314129"/>
            <a:ext cx="400050" cy="400050"/>
          </a:xfrm>
          <a:prstGeom prst="rect">
            <a:avLst/>
          </a:prstGeom>
        </p:spPr>
      </p:pic>
      <p:pic>
        <p:nvPicPr>
          <p:cNvPr id="10" name="Picture 9"/>
          <p:cNvPicPr>
            <a:picLocks noChangeAspect="1"/>
          </p:cNvPicPr>
          <p:nvPr/>
        </p:nvPicPr>
        <p:blipFill>
          <a:blip r:embed="rId11"/>
          <a:stretch>
            <a:fillRect/>
          </a:stretch>
        </p:blipFill>
        <p:spPr>
          <a:xfrm rot="2665701">
            <a:off x="9995137" y="5266625"/>
            <a:ext cx="400050" cy="400050"/>
          </a:xfrm>
          <a:prstGeom prst="rect">
            <a:avLst/>
          </a:prstGeom>
        </p:spPr>
      </p:pic>
      <p:pic>
        <p:nvPicPr>
          <p:cNvPr id="14" name="Picture 13"/>
          <p:cNvPicPr>
            <a:picLocks noChangeAspect="1"/>
          </p:cNvPicPr>
          <p:nvPr/>
        </p:nvPicPr>
        <p:blipFill>
          <a:blip r:embed="rId12"/>
          <a:stretch>
            <a:fillRect/>
          </a:stretch>
        </p:blipFill>
        <p:spPr>
          <a:xfrm>
            <a:off x="8330113" y="767166"/>
            <a:ext cx="675243" cy="600216"/>
          </a:xfrm>
          <a:prstGeom prst="rect">
            <a:avLst/>
          </a:prstGeom>
        </p:spPr>
      </p:pic>
      <p:pic>
        <p:nvPicPr>
          <p:cNvPr id="17" name="Picture 16"/>
          <p:cNvPicPr>
            <a:picLocks noChangeAspect="1"/>
          </p:cNvPicPr>
          <p:nvPr/>
        </p:nvPicPr>
        <p:blipFill>
          <a:blip r:embed="rId13"/>
          <a:stretch>
            <a:fillRect/>
          </a:stretch>
        </p:blipFill>
        <p:spPr>
          <a:xfrm>
            <a:off x="5322997" y="2551026"/>
            <a:ext cx="1359088" cy="1177876"/>
          </a:xfrm>
          <a:prstGeom prst="rect">
            <a:avLst/>
          </a:prstGeom>
        </p:spPr>
      </p:pic>
      <p:pic>
        <p:nvPicPr>
          <p:cNvPr id="18" name="Picture 17"/>
          <p:cNvPicPr>
            <a:picLocks noChangeAspect="1"/>
          </p:cNvPicPr>
          <p:nvPr/>
        </p:nvPicPr>
        <p:blipFill>
          <a:blip r:embed="rId13"/>
          <a:stretch>
            <a:fillRect/>
          </a:stretch>
        </p:blipFill>
        <p:spPr>
          <a:xfrm>
            <a:off x="6071275" y="285610"/>
            <a:ext cx="1281497" cy="1110631"/>
          </a:xfrm>
          <a:prstGeom prst="rect">
            <a:avLst/>
          </a:prstGeom>
        </p:spPr>
      </p:pic>
    </p:spTree>
    <p:extLst>
      <p:ext uri="{BB962C8B-B14F-4D97-AF65-F5344CB8AC3E}">
        <p14:creationId xmlns:p14="http://schemas.microsoft.com/office/powerpoint/2010/main" val="707675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C7CA4-39B2-4413-85C7-E915D43BD66B}"/>
              </a:ext>
            </a:extLst>
          </p:cNvPr>
          <p:cNvSpPr>
            <a:spLocks noGrp="1"/>
          </p:cNvSpPr>
          <p:nvPr>
            <p:ph type="title"/>
          </p:nvPr>
        </p:nvSpPr>
        <p:spPr/>
        <p:txBody>
          <a:bodyPr/>
          <a:lstStyle/>
          <a:p>
            <a:endParaRPr lang="en-US"/>
          </a:p>
        </p:txBody>
      </p:sp>
      <p:pic>
        <p:nvPicPr>
          <p:cNvPr id="1026" name="Picture 2" descr="Image result for frog gif">
            <a:extLst>
              <a:ext uri="{FF2B5EF4-FFF2-40B4-BE49-F238E27FC236}">
                <a16:creationId xmlns:a16="http://schemas.microsoft.com/office/drawing/2014/main" id="{FF5AD0E8-C2C9-4240-8F27-B84761399EBF}"/>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82437" y="365125"/>
            <a:ext cx="5653160" cy="565316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446270B7-208C-475E-8861-E1F3412AD0C4}"/>
              </a:ext>
            </a:extLst>
          </p:cNvPr>
          <p:cNvPicPr>
            <a:picLocks noChangeAspect="1"/>
          </p:cNvPicPr>
          <p:nvPr/>
        </p:nvPicPr>
        <p:blipFill>
          <a:blip r:embed="rId5"/>
          <a:stretch>
            <a:fillRect/>
          </a:stretch>
        </p:blipFill>
        <p:spPr>
          <a:xfrm>
            <a:off x="7898295" y="5467947"/>
            <a:ext cx="3220279" cy="1390053"/>
          </a:xfrm>
          <a:prstGeom prst="rect">
            <a:avLst/>
          </a:prstGeom>
        </p:spPr>
      </p:pic>
    </p:spTree>
    <p:extLst>
      <p:ext uri="{BB962C8B-B14F-4D97-AF65-F5344CB8AC3E}">
        <p14:creationId xmlns:p14="http://schemas.microsoft.com/office/powerpoint/2010/main" val="362359771"/>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54D8F-60F2-4F25-ADEB-6F63A2B0B989}"/>
              </a:ext>
            </a:extLst>
          </p:cNvPr>
          <p:cNvSpPr>
            <a:spLocks noGrp="1"/>
          </p:cNvSpPr>
          <p:nvPr>
            <p:ph type="title"/>
          </p:nvPr>
        </p:nvSpPr>
        <p:spPr/>
        <p:txBody>
          <a:bodyPr/>
          <a:lstStyle/>
          <a:p>
            <a:endParaRPr lang="en-US"/>
          </a:p>
        </p:txBody>
      </p:sp>
      <p:pic>
        <p:nvPicPr>
          <p:cNvPr id="2050" name="Picture 2" descr="Image result for no frog gif">
            <a:extLst>
              <a:ext uri="{FF2B5EF4-FFF2-40B4-BE49-F238E27FC236}">
                <a16:creationId xmlns:a16="http://schemas.microsoft.com/office/drawing/2014/main" id="{A56808D8-CF4D-4F91-84C4-BC9DC7B3B65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61336" y="365125"/>
            <a:ext cx="6904932" cy="3880572"/>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74CCEC56-B236-41C3-81CE-413036F293B8}"/>
              </a:ext>
            </a:extLst>
          </p:cNvPr>
          <p:cNvPicPr>
            <a:picLocks noGrp="1" noChangeAspect="1"/>
          </p:cNvPicPr>
          <p:nvPr>
            <p:ph idx="1"/>
          </p:nvPr>
        </p:nvPicPr>
        <p:blipFill>
          <a:blip r:embed="rId5"/>
          <a:stretch>
            <a:fillRect/>
          </a:stretch>
        </p:blipFill>
        <p:spPr>
          <a:xfrm>
            <a:off x="838200" y="5042620"/>
            <a:ext cx="3484418" cy="1450255"/>
          </a:xfrm>
          <a:prstGeom prst="rect">
            <a:avLst/>
          </a:prstGeom>
        </p:spPr>
      </p:pic>
    </p:spTree>
    <p:extLst>
      <p:ext uri="{BB962C8B-B14F-4D97-AF65-F5344CB8AC3E}">
        <p14:creationId xmlns:p14="http://schemas.microsoft.com/office/powerpoint/2010/main" val="411552723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suction.wav"/>
          </p:stSnd>
        </p:sndAc>
      </p:transition>
    </mc:Choice>
    <mc:Fallback xmlns="">
      <p:transition spd="slow">
        <p:sndAc>
          <p:stSnd>
            <p:snd r:embed="rId6" name="suction.wav"/>
          </p:stSnd>
        </p:sndAc>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1008" y="1059814"/>
            <a:ext cx="9187195" cy="707886"/>
          </a:xfrm>
          <a:prstGeom prst="rect">
            <a:avLst/>
          </a:prstGeom>
        </p:spPr>
        <p:txBody>
          <a:bodyPr wrap="none">
            <a:spAutoFit/>
          </a:bodyPr>
          <a:lstStyle/>
          <a:p>
            <a:r>
              <a:rPr lang="en-US" sz="4000" dirty="0"/>
              <a:t>How would you get away if you were frog?</a:t>
            </a:r>
          </a:p>
        </p:txBody>
      </p:sp>
      <p:cxnSp>
        <p:nvCxnSpPr>
          <p:cNvPr id="12" name="Straight Connector 11"/>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5559938" y="249880"/>
            <a:ext cx="1226209" cy="1059378"/>
          </a:xfrm>
          <a:prstGeom prst="rect">
            <a:avLst/>
          </a:prstGeom>
        </p:spPr>
      </p:pic>
      <p:sp>
        <p:nvSpPr>
          <p:cNvPr id="5" name="Rectangle 4"/>
          <p:cNvSpPr/>
          <p:nvPr/>
        </p:nvSpPr>
        <p:spPr>
          <a:xfrm>
            <a:off x="10527323" y="133238"/>
            <a:ext cx="1438030" cy="646331"/>
          </a:xfrm>
          <a:prstGeom prst="rect">
            <a:avLst/>
          </a:prstGeom>
        </p:spPr>
        <p:txBody>
          <a:bodyPr wrap="square">
            <a:spAutoFit/>
          </a:bodyPr>
          <a:lstStyle/>
          <a:p>
            <a:r>
              <a:rPr lang="en-US" dirty="0"/>
              <a:t>Question 18</a:t>
            </a:r>
          </a:p>
          <a:p>
            <a:r>
              <a:rPr lang="en-US" dirty="0"/>
              <a:t>Level 3</a:t>
            </a:r>
          </a:p>
        </p:txBody>
      </p:sp>
      <p:pic>
        <p:nvPicPr>
          <p:cNvPr id="26" name="Picture 25"/>
          <p:cNvPicPr>
            <a:picLocks noChangeAspect="1"/>
          </p:cNvPicPr>
          <p:nvPr/>
        </p:nvPicPr>
        <p:blipFill>
          <a:blip r:embed="rId3"/>
          <a:stretch>
            <a:fillRect/>
          </a:stretch>
        </p:blipFill>
        <p:spPr>
          <a:xfrm>
            <a:off x="3814087" y="433157"/>
            <a:ext cx="942975" cy="876300"/>
          </a:xfrm>
          <a:prstGeom prst="rect">
            <a:avLst/>
          </a:prstGeom>
        </p:spPr>
      </p:pic>
      <p:pic>
        <p:nvPicPr>
          <p:cNvPr id="27" name="Picture 26"/>
          <p:cNvPicPr>
            <a:picLocks noChangeAspect="1"/>
          </p:cNvPicPr>
          <p:nvPr/>
        </p:nvPicPr>
        <p:blipFill>
          <a:blip r:embed="rId4"/>
          <a:stretch>
            <a:fillRect/>
          </a:stretch>
        </p:blipFill>
        <p:spPr>
          <a:xfrm>
            <a:off x="1490080" y="4486387"/>
            <a:ext cx="2309763" cy="2309763"/>
          </a:xfrm>
          <a:prstGeom prst="rect">
            <a:avLst/>
          </a:prstGeom>
        </p:spPr>
      </p:pic>
      <p:pic>
        <p:nvPicPr>
          <p:cNvPr id="28" name="Picture 27"/>
          <p:cNvPicPr>
            <a:picLocks noChangeAspect="1"/>
          </p:cNvPicPr>
          <p:nvPr/>
        </p:nvPicPr>
        <p:blipFill>
          <a:blip r:embed="rId4"/>
          <a:stretch>
            <a:fillRect/>
          </a:stretch>
        </p:blipFill>
        <p:spPr>
          <a:xfrm>
            <a:off x="4818052" y="4486387"/>
            <a:ext cx="2309763" cy="2309763"/>
          </a:xfrm>
          <a:prstGeom prst="rect">
            <a:avLst/>
          </a:prstGeom>
        </p:spPr>
      </p:pic>
      <p:pic>
        <p:nvPicPr>
          <p:cNvPr id="29" name="Picture 28"/>
          <p:cNvPicPr>
            <a:picLocks noChangeAspect="1"/>
          </p:cNvPicPr>
          <p:nvPr/>
        </p:nvPicPr>
        <p:blipFill>
          <a:blip r:embed="rId4"/>
          <a:stretch>
            <a:fillRect/>
          </a:stretch>
        </p:blipFill>
        <p:spPr>
          <a:xfrm>
            <a:off x="8146024" y="4486387"/>
            <a:ext cx="2309763" cy="2309763"/>
          </a:xfrm>
          <a:prstGeom prst="rect">
            <a:avLst/>
          </a:prstGeom>
        </p:spPr>
      </p:pic>
      <p:sp>
        <p:nvSpPr>
          <p:cNvPr id="31" name="Rectangle 30"/>
          <p:cNvSpPr/>
          <p:nvPr/>
        </p:nvSpPr>
        <p:spPr>
          <a:xfrm>
            <a:off x="1804896" y="4695208"/>
            <a:ext cx="1669368" cy="461665"/>
          </a:xfrm>
          <a:prstGeom prst="rect">
            <a:avLst/>
          </a:prstGeom>
        </p:spPr>
        <p:txBody>
          <a:bodyPr wrap="none">
            <a:spAutoFit/>
          </a:bodyPr>
          <a:lstStyle/>
          <a:p>
            <a:pPr lvl="0"/>
            <a:r>
              <a:rPr lang="en-US" sz="2400" dirty="0">
                <a:solidFill>
                  <a:prstClr val="black"/>
                </a:solidFill>
              </a:rPr>
              <a:t>would jump</a:t>
            </a:r>
          </a:p>
        </p:txBody>
      </p:sp>
      <p:sp>
        <p:nvSpPr>
          <p:cNvPr id="32" name="Rectangle 31"/>
          <p:cNvSpPr/>
          <p:nvPr/>
        </p:nvSpPr>
        <p:spPr>
          <a:xfrm>
            <a:off x="5154246" y="4683222"/>
            <a:ext cx="1680717" cy="461665"/>
          </a:xfrm>
          <a:prstGeom prst="rect">
            <a:avLst/>
          </a:prstGeom>
        </p:spPr>
        <p:txBody>
          <a:bodyPr wrap="none">
            <a:spAutoFit/>
          </a:bodyPr>
          <a:lstStyle/>
          <a:p>
            <a:pPr lvl="0"/>
            <a:r>
              <a:rPr lang="en-US" sz="2400" dirty="0">
                <a:solidFill>
                  <a:prstClr val="black"/>
                </a:solidFill>
              </a:rPr>
              <a:t>would swim</a:t>
            </a:r>
          </a:p>
        </p:txBody>
      </p:sp>
      <p:sp>
        <p:nvSpPr>
          <p:cNvPr id="33" name="Rectangle 32"/>
          <p:cNvSpPr/>
          <p:nvPr/>
        </p:nvSpPr>
        <p:spPr>
          <a:xfrm>
            <a:off x="8513510" y="4692844"/>
            <a:ext cx="1574790" cy="461665"/>
          </a:xfrm>
          <a:prstGeom prst="rect">
            <a:avLst/>
          </a:prstGeom>
        </p:spPr>
        <p:txBody>
          <a:bodyPr wrap="none">
            <a:spAutoFit/>
          </a:bodyPr>
          <a:lstStyle/>
          <a:p>
            <a:pPr lvl="0"/>
            <a:r>
              <a:rPr lang="en-US" sz="2400" dirty="0">
                <a:solidFill>
                  <a:prstClr val="black"/>
                </a:solidFill>
              </a:rPr>
              <a:t>would hide</a:t>
            </a:r>
          </a:p>
        </p:txBody>
      </p:sp>
      <p:sp>
        <p:nvSpPr>
          <p:cNvPr id="34" name="Rectangle 33"/>
          <p:cNvSpPr/>
          <p:nvPr/>
        </p:nvSpPr>
        <p:spPr>
          <a:xfrm>
            <a:off x="3526816" y="6584169"/>
            <a:ext cx="328936" cy="261610"/>
          </a:xfrm>
          <a:prstGeom prst="rect">
            <a:avLst/>
          </a:prstGeom>
        </p:spPr>
        <p:txBody>
          <a:bodyPr wrap="none">
            <a:spAutoFit/>
          </a:bodyPr>
          <a:lstStyle/>
          <a:p>
            <a:r>
              <a:rPr lang="en-US" sz="1100" b="1" dirty="0">
                <a:solidFill>
                  <a:prstClr val="black"/>
                </a:solidFill>
              </a:rPr>
              <a:t>18</a:t>
            </a:r>
            <a:endParaRPr lang="en-US" dirty="0"/>
          </a:p>
        </p:txBody>
      </p:sp>
      <p:sp>
        <p:nvSpPr>
          <p:cNvPr id="35" name="Rectangle 34"/>
          <p:cNvSpPr/>
          <p:nvPr/>
        </p:nvSpPr>
        <p:spPr>
          <a:xfrm>
            <a:off x="6827352" y="6559429"/>
            <a:ext cx="328936" cy="261610"/>
          </a:xfrm>
          <a:prstGeom prst="rect">
            <a:avLst/>
          </a:prstGeom>
        </p:spPr>
        <p:txBody>
          <a:bodyPr wrap="none">
            <a:spAutoFit/>
          </a:bodyPr>
          <a:lstStyle/>
          <a:p>
            <a:r>
              <a:rPr lang="en-US" sz="1100" b="1" dirty="0">
                <a:solidFill>
                  <a:prstClr val="black"/>
                </a:solidFill>
              </a:rPr>
              <a:t>18</a:t>
            </a:r>
            <a:endParaRPr lang="en-US" dirty="0"/>
          </a:p>
        </p:txBody>
      </p:sp>
      <p:sp>
        <p:nvSpPr>
          <p:cNvPr id="36" name="Rectangle 35"/>
          <p:cNvSpPr/>
          <p:nvPr/>
        </p:nvSpPr>
        <p:spPr>
          <a:xfrm>
            <a:off x="10127888" y="6579465"/>
            <a:ext cx="328936" cy="261610"/>
          </a:xfrm>
          <a:prstGeom prst="rect">
            <a:avLst/>
          </a:prstGeom>
        </p:spPr>
        <p:txBody>
          <a:bodyPr wrap="none">
            <a:spAutoFit/>
          </a:bodyPr>
          <a:lstStyle/>
          <a:p>
            <a:r>
              <a:rPr lang="en-US" sz="1100" b="1" dirty="0">
                <a:solidFill>
                  <a:prstClr val="black"/>
                </a:solidFill>
              </a:rPr>
              <a:t>18</a:t>
            </a:r>
            <a:endParaRPr lang="en-US" dirty="0"/>
          </a:p>
        </p:txBody>
      </p:sp>
      <p:pic>
        <p:nvPicPr>
          <p:cNvPr id="37" name="Picture 36"/>
          <p:cNvPicPr>
            <a:picLocks noChangeAspect="1"/>
          </p:cNvPicPr>
          <p:nvPr/>
        </p:nvPicPr>
        <p:blipFill>
          <a:blip r:embed="rId5"/>
          <a:stretch>
            <a:fillRect/>
          </a:stretch>
        </p:blipFill>
        <p:spPr>
          <a:xfrm>
            <a:off x="3500300" y="1697697"/>
            <a:ext cx="4988608" cy="2498244"/>
          </a:xfrm>
          <a:prstGeom prst="rect">
            <a:avLst/>
          </a:prstGeom>
        </p:spPr>
      </p:pic>
      <p:sp>
        <p:nvSpPr>
          <p:cNvPr id="38" name="Rectangle 37"/>
          <p:cNvSpPr/>
          <p:nvPr/>
        </p:nvSpPr>
        <p:spPr>
          <a:xfrm>
            <a:off x="4687247" y="1995924"/>
            <a:ext cx="261610" cy="461665"/>
          </a:xfrm>
          <a:prstGeom prst="rect">
            <a:avLst/>
          </a:prstGeom>
        </p:spPr>
        <p:txBody>
          <a:bodyPr wrap="none">
            <a:spAutoFit/>
          </a:bodyPr>
          <a:lstStyle/>
          <a:p>
            <a:r>
              <a:rPr lang="en-US" sz="2400" dirty="0">
                <a:solidFill>
                  <a:prstClr val="black"/>
                </a:solidFill>
              </a:rPr>
              <a:t>I</a:t>
            </a:r>
            <a:endParaRPr lang="en-US" sz="2400" dirty="0"/>
          </a:p>
        </p:txBody>
      </p:sp>
      <p:pic>
        <p:nvPicPr>
          <p:cNvPr id="39" name="Picture 38"/>
          <p:cNvPicPr>
            <a:picLocks noChangeAspect="1"/>
          </p:cNvPicPr>
          <p:nvPr/>
        </p:nvPicPr>
        <p:blipFill>
          <a:blip r:embed="rId6"/>
          <a:stretch>
            <a:fillRect/>
          </a:stretch>
        </p:blipFill>
        <p:spPr>
          <a:xfrm>
            <a:off x="4159125" y="2453942"/>
            <a:ext cx="1195874" cy="1327530"/>
          </a:xfrm>
          <a:prstGeom prst="rect">
            <a:avLst/>
          </a:prstGeom>
        </p:spPr>
      </p:pic>
      <p:pic>
        <p:nvPicPr>
          <p:cNvPr id="40" name="Picture 39"/>
          <p:cNvPicPr>
            <a:picLocks noChangeAspect="1"/>
          </p:cNvPicPr>
          <p:nvPr/>
        </p:nvPicPr>
        <p:blipFill>
          <a:blip r:embed="rId7"/>
          <a:stretch>
            <a:fillRect/>
          </a:stretch>
        </p:blipFill>
        <p:spPr>
          <a:xfrm>
            <a:off x="9088781" y="396133"/>
            <a:ext cx="999519" cy="766872"/>
          </a:xfrm>
          <a:prstGeom prst="rect">
            <a:avLst/>
          </a:prstGeom>
        </p:spPr>
      </p:pic>
      <p:pic>
        <p:nvPicPr>
          <p:cNvPr id="41" name="Picture 40"/>
          <p:cNvPicPr>
            <a:picLocks noChangeAspect="1"/>
          </p:cNvPicPr>
          <p:nvPr/>
        </p:nvPicPr>
        <p:blipFill>
          <a:blip r:embed="rId8"/>
          <a:stretch>
            <a:fillRect/>
          </a:stretch>
        </p:blipFill>
        <p:spPr>
          <a:xfrm>
            <a:off x="1489397" y="373572"/>
            <a:ext cx="908205" cy="888023"/>
          </a:xfrm>
          <a:prstGeom prst="rect">
            <a:avLst/>
          </a:prstGeom>
        </p:spPr>
      </p:pic>
      <p:pic>
        <p:nvPicPr>
          <p:cNvPr id="42" name="Picture 41">
            <a:hlinkClick r:id="rId9" action="ppaction://hlinksldjump"/>
          </p:cNvPr>
          <p:cNvPicPr>
            <a:picLocks noChangeAspect="1"/>
          </p:cNvPicPr>
          <p:nvPr/>
        </p:nvPicPr>
        <p:blipFill>
          <a:blip r:embed="rId10"/>
          <a:stretch>
            <a:fillRect/>
          </a:stretch>
        </p:blipFill>
        <p:spPr>
          <a:xfrm>
            <a:off x="2190591" y="5154509"/>
            <a:ext cx="897977" cy="1348961"/>
          </a:xfrm>
          <a:prstGeom prst="rect">
            <a:avLst/>
          </a:prstGeom>
        </p:spPr>
      </p:pic>
      <p:pic>
        <p:nvPicPr>
          <p:cNvPr id="43" name="Picture 42">
            <a:hlinkClick r:id="rId9" action="ppaction://hlinksldjump"/>
          </p:cNvPr>
          <p:cNvPicPr>
            <a:picLocks noChangeAspect="1"/>
          </p:cNvPicPr>
          <p:nvPr/>
        </p:nvPicPr>
        <p:blipFill>
          <a:blip r:embed="rId11"/>
          <a:stretch>
            <a:fillRect/>
          </a:stretch>
        </p:blipFill>
        <p:spPr>
          <a:xfrm>
            <a:off x="5157464" y="5360619"/>
            <a:ext cx="1677499" cy="1094979"/>
          </a:xfrm>
          <a:prstGeom prst="rect">
            <a:avLst/>
          </a:prstGeom>
        </p:spPr>
      </p:pic>
      <p:pic>
        <p:nvPicPr>
          <p:cNvPr id="23" name="Picture 22">
            <a:hlinkClick r:id="rId9" action="ppaction://hlinksldjump"/>
          </p:cNvPr>
          <p:cNvPicPr>
            <a:picLocks noChangeAspect="1"/>
          </p:cNvPicPr>
          <p:nvPr/>
        </p:nvPicPr>
        <p:blipFill>
          <a:blip r:embed="rId12"/>
          <a:stretch>
            <a:fillRect/>
          </a:stretch>
        </p:blipFill>
        <p:spPr>
          <a:xfrm>
            <a:off x="8596507" y="5257995"/>
            <a:ext cx="1408795" cy="1040412"/>
          </a:xfrm>
          <a:prstGeom prst="rect">
            <a:avLst/>
          </a:prstGeom>
        </p:spPr>
      </p:pic>
      <p:pic>
        <p:nvPicPr>
          <p:cNvPr id="24" name="Content Placeholder 3">
            <a:hlinkClick r:id="rId13" action="ppaction://hlinksldjump"/>
            <a:extLst>
              <a:ext uri="{FF2B5EF4-FFF2-40B4-BE49-F238E27FC236}">
                <a16:creationId xmlns:a16="http://schemas.microsoft.com/office/drawing/2014/main" id="{B8070A69-A036-4C79-9E09-6AE3B8151352}"/>
              </a:ext>
            </a:extLst>
          </p:cNvPr>
          <p:cNvPicPr>
            <a:picLocks noChangeAspect="1"/>
          </p:cNvPicPr>
          <p:nvPr/>
        </p:nvPicPr>
        <p:blipFill>
          <a:blip r:embed="rId14"/>
          <a:stretch>
            <a:fillRect/>
          </a:stretch>
        </p:blipFill>
        <p:spPr>
          <a:xfrm>
            <a:off x="9017557" y="3038587"/>
            <a:ext cx="2076610" cy="896381"/>
          </a:xfrm>
          <a:prstGeom prst="rect">
            <a:avLst/>
          </a:prstGeom>
        </p:spPr>
      </p:pic>
    </p:spTree>
    <p:extLst>
      <p:ext uri="{BB962C8B-B14F-4D97-AF65-F5344CB8AC3E}">
        <p14:creationId xmlns:p14="http://schemas.microsoft.com/office/powerpoint/2010/main" val="5902866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C7CA4-39B2-4413-85C7-E915D43BD66B}"/>
              </a:ext>
            </a:extLst>
          </p:cNvPr>
          <p:cNvSpPr>
            <a:spLocks noGrp="1"/>
          </p:cNvSpPr>
          <p:nvPr>
            <p:ph type="title"/>
          </p:nvPr>
        </p:nvSpPr>
        <p:spPr/>
        <p:txBody>
          <a:bodyPr/>
          <a:lstStyle/>
          <a:p>
            <a:endParaRPr lang="en-US"/>
          </a:p>
        </p:txBody>
      </p:sp>
      <p:pic>
        <p:nvPicPr>
          <p:cNvPr id="1026" name="Picture 2" descr="Image result for frog gif">
            <a:extLst>
              <a:ext uri="{FF2B5EF4-FFF2-40B4-BE49-F238E27FC236}">
                <a16:creationId xmlns:a16="http://schemas.microsoft.com/office/drawing/2014/main" id="{FF5AD0E8-C2C9-4240-8F27-B84761399EBF}"/>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82437" y="365125"/>
            <a:ext cx="5653160" cy="565316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446270B7-208C-475E-8861-E1F3412AD0C4}"/>
              </a:ext>
            </a:extLst>
          </p:cNvPr>
          <p:cNvPicPr>
            <a:picLocks noChangeAspect="1"/>
          </p:cNvPicPr>
          <p:nvPr/>
        </p:nvPicPr>
        <p:blipFill>
          <a:blip r:embed="rId5"/>
          <a:stretch>
            <a:fillRect/>
          </a:stretch>
        </p:blipFill>
        <p:spPr>
          <a:xfrm>
            <a:off x="7898295" y="5323258"/>
            <a:ext cx="3220279" cy="1390053"/>
          </a:xfrm>
          <a:prstGeom prst="rect">
            <a:avLst/>
          </a:prstGeom>
        </p:spPr>
      </p:pic>
    </p:spTree>
    <p:extLst>
      <p:ext uri="{BB962C8B-B14F-4D97-AF65-F5344CB8AC3E}">
        <p14:creationId xmlns:p14="http://schemas.microsoft.com/office/powerpoint/2010/main" val="2543945306"/>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906926" y="1131355"/>
            <a:ext cx="6398226" cy="646331"/>
          </a:xfrm>
          <a:prstGeom prst="rect">
            <a:avLst/>
          </a:prstGeom>
        </p:spPr>
        <p:txBody>
          <a:bodyPr wrap="none">
            <a:spAutoFit/>
          </a:bodyPr>
          <a:lstStyle/>
          <a:p>
            <a:r>
              <a:rPr lang="en-US" sz="3600" dirty="0"/>
              <a:t>How would you try to catch frog?</a:t>
            </a:r>
          </a:p>
        </p:txBody>
      </p:sp>
      <p:pic>
        <p:nvPicPr>
          <p:cNvPr id="5" name="Content Placeholder 3"/>
          <p:cNvPicPr>
            <a:picLocks noGrp="1" noChangeAspect="1"/>
          </p:cNvPicPr>
          <p:nvPr>
            <p:ph idx="1"/>
          </p:nvPr>
        </p:nvPicPr>
        <p:blipFill>
          <a:blip r:embed="rId2"/>
          <a:stretch>
            <a:fillRect/>
          </a:stretch>
        </p:blipFill>
        <p:spPr>
          <a:xfrm>
            <a:off x="2266876" y="1744172"/>
            <a:ext cx="7767016" cy="2459555"/>
          </a:xfrm>
          <a:prstGeom prst="rect">
            <a:avLst/>
          </a:prstGeom>
        </p:spPr>
      </p:pic>
      <p:sp>
        <p:nvSpPr>
          <p:cNvPr id="10" name="TextBox 9"/>
          <p:cNvSpPr txBox="1"/>
          <p:nvPr/>
        </p:nvSpPr>
        <p:spPr>
          <a:xfrm>
            <a:off x="5751194" y="1958308"/>
            <a:ext cx="689612" cy="461665"/>
          </a:xfrm>
          <a:prstGeom prst="rect">
            <a:avLst/>
          </a:prstGeom>
          <a:noFill/>
        </p:spPr>
        <p:txBody>
          <a:bodyPr wrap="none" rtlCol="0">
            <a:spAutoFit/>
          </a:bodyPr>
          <a:lstStyle/>
          <a:p>
            <a:r>
              <a:rPr lang="en-US" sz="2400" dirty="0"/>
              <a:t> use</a:t>
            </a:r>
          </a:p>
        </p:txBody>
      </p:sp>
      <p:sp>
        <p:nvSpPr>
          <p:cNvPr id="13" name="TextBox 6"/>
          <p:cNvSpPr txBox="1"/>
          <p:nvPr/>
        </p:nvSpPr>
        <p:spPr>
          <a:xfrm>
            <a:off x="10667078" y="225556"/>
            <a:ext cx="132504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19</a:t>
            </a:r>
          </a:p>
          <a:p>
            <a:r>
              <a:rPr lang="en-US" dirty="0"/>
              <a:t>Level 3</a:t>
            </a:r>
          </a:p>
        </p:txBody>
      </p:sp>
      <p:pic>
        <p:nvPicPr>
          <p:cNvPr id="6" name="Picture 5"/>
          <p:cNvPicPr>
            <a:picLocks noChangeAspect="1"/>
          </p:cNvPicPr>
          <p:nvPr/>
        </p:nvPicPr>
        <p:blipFill>
          <a:blip r:embed="rId3"/>
          <a:stretch>
            <a:fillRect/>
          </a:stretch>
        </p:blipFill>
        <p:spPr>
          <a:xfrm>
            <a:off x="5305720" y="2494931"/>
            <a:ext cx="1600638" cy="1241874"/>
          </a:xfrm>
          <a:prstGeom prst="rect">
            <a:avLst/>
          </a:prstGeom>
        </p:spPr>
      </p:pic>
      <p:pic>
        <p:nvPicPr>
          <p:cNvPr id="8" name="Picture 7"/>
          <p:cNvPicPr>
            <a:picLocks noChangeAspect="1"/>
          </p:cNvPicPr>
          <p:nvPr/>
        </p:nvPicPr>
        <p:blipFill>
          <a:blip r:embed="rId3"/>
          <a:stretch>
            <a:fillRect/>
          </a:stretch>
        </p:blipFill>
        <p:spPr>
          <a:xfrm>
            <a:off x="6599580" y="483336"/>
            <a:ext cx="1104900" cy="857250"/>
          </a:xfrm>
          <a:prstGeom prst="rect">
            <a:avLst/>
          </a:prstGeom>
        </p:spPr>
      </p:pic>
      <p:pic>
        <p:nvPicPr>
          <p:cNvPr id="19" name="Picture 18"/>
          <p:cNvPicPr>
            <a:picLocks noChangeAspect="1"/>
          </p:cNvPicPr>
          <p:nvPr/>
        </p:nvPicPr>
        <p:blipFill>
          <a:blip r:embed="rId4"/>
          <a:stretch>
            <a:fillRect/>
          </a:stretch>
        </p:blipFill>
        <p:spPr>
          <a:xfrm>
            <a:off x="5143447" y="414110"/>
            <a:ext cx="942975" cy="876300"/>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2098" y="501040"/>
            <a:ext cx="770030" cy="770030"/>
          </a:xfrm>
          <a:prstGeom prst="rect">
            <a:avLst/>
          </a:prstGeom>
        </p:spPr>
      </p:pic>
      <p:pic>
        <p:nvPicPr>
          <p:cNvPr id="21" name="Picture 20"/>
          <p:cNvPicPr>
            <a:picLocks noChangeAspect="1"/>
          </p:cNvPicPr>
          <p:nvPr/>
        </p:nvPicPr>
        <p:blipFill>
          <a:blip r:embed="rId6"/>
          <a:stretch>
            <a:fillRect/>
          </a:stretch>
        </p:blipFill>
        <p:spPr>
          <a:xfrm>
            <a:off x="2961780" y="442043"/>
            <a:ext cx="908205" cy="888023"/>
          </a:xfrm>
          <a:prstGeom prst="rect">
            <a:avLst/>
          </a:prstGeom>
        </p:spPr>
      </p:pic>
    </p:spTree>
    <p:extLst>
      <p:ext uri="{BB962C8B-B14F-4D97-AF65-F5344CB8AC3E}">
        <p14:creationId xmlns:p14="http://schemas.microsoft.com/office/powerpoint/2010/main" val="6144739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14197" y="693292"/>
            <a:ext cx="2369174" cy="2307087"/>
          </a:xfrm>
          <a:prstGeom prst="rect">
            <a:avLst/>
          </a:prstGeom>
        </p:spPr>
      </p:pic>
      <p:pic>
        <p:nvPicPr>
          <p:cNvPr id="19" name="Picture 18"/>
          <p:cNvPicPr>
            <a:picLocks noChangeAspect="1"/>
          </p:cNvPicPr>
          <p:nvPr/>
        </p:nvPicPr>
        <p:blipFill>
          <a:blip r:embed="rId2"/>
          <a:stretch>
            <a:fillRect/>
          </a:stretch>
        </p:blipFill>
        <p:spPr>
          <a:xfrm>
            <a:off x="3399365" y="693292"/>
            <a:ext cx="2369174" cy="2307087"/>
          </a:xfrm>
          <a:prstGeom prst="rect">
            <a:avLst/>
          </a:prstGeom>
        </p:spPr>
      </p:pic>
      <p:pic>
        <p:nvPicPr>
          <p:cNvPr id="20" name="Picture 19"/>
          <p:cNvPicPr>
            <a:picLocks noChangeAspect="1"/>
          </p:cNvPicPr>
          <p:nvPr/>
        </p:nvPicPr>
        <p:blipFill>
          <a:blip r:embed="rId2"/>
          <a:stretch>
            <a:fillRect/>
          </a:stretch>
        </p:blipFill>
        <p:spPr>
          <a:xfrm>
            <a:off x="650600" y="693292"/>
            <a:ext cx="2369174" cy="2307087"/>
          </a:xfrm>
          <a:prstGeom prst="rect">
            <a:avLst/>
          </a:prstGeom>
        </p:spPr>
      </p:pic>
      <p:pic>
        <p:nvPicPr>
          <p:cNvPr id="14" name="Picture 13"/>
          <p:cNvPicPr>
            <a:picLocks noChangeAspect="1"/>
          </p:cNvPicPr>
          <p:nvPr/>
        </p:nvPicPr>
        <p:blipFill>
          <a:blip r:embed="rId2"/>
          <a:stretch>
            <a:fillRect/>
          </a:stretch>
        </p:blipFill>
        <p:spPr>
          <a:xfrm>
            <a:off x="9091683" y="693292"/>
            <a:ext cx="2369174" cy="2307087"/>
          </a:xfrm>
          <a:prstGeom prst="rect">
            <a:avLst/>
          </a:prstGeom>
        </p:spPr>
      </p:pic>
      <p:pic>
        <p:nvPicPr>
          <p:cNvPr id="15" name="Picture 14"/>
          <p:cNvPicPr>
            <a:picLocks noChangeAspect="1"/>
          </p:cNvPicPr>
          <p:nvPr/>
        </p:nvPicPr>
        <p:blipFill>
          <a:blip r:embed="rId2"/>
          <a:stretch>
            <a:fillRect/>
          </a:stretch>
        </p:blipFill>
        <p:spPr>
          <a:xfrm>
            <a:off x="650600" y="3500801"/>
            <a:ext cx="2369174" cy="2307087"/>
          </a:xfrm>
          <a:prstGeom prst="rect">
            <a:avLst/>
          </a:prstGeom>
        </p:spPr>
      </p:pic>
      <p:sp>
        <p:nvSpPr>
          <p:cNvPr id="2" name="Rectangle 1"/>
          <p:cNvSpPr/>
          <p:nvPr/>
        </p:nvSpPr>
        <p:spPr>
          <a:xfrm>
            <a:off x="1366148" y="850175"/>
            <a:ext cx="938077" cy="461665"/>
          </a:xfrm>
          <a:prstGeom prst="rect">
            <a:avLst/>
          </a:prstGeom>
        </p:spPr>
        <p:txBody>
          <a:bodyPr wrap="none">
            <a:spAutoFit/>
          </a:bodyPr>
          <a:lstStyle/>
          <a:p>
            <a:r>
              <a:rPr lang="en-US" sz="2400" dirty="0">
                <a:solidFill>
                  <a:prstClr val="black"/>
                </a:solidFill>
              </a:rPr>
              <a:t>hands</a:t>
            </a:r>
            <a:endParaRPr lang="en-US" dirty="0"/>
          </a:p>
        </p:txBody>
      </p:sp>
      <p:sp>
        <p:nvSpPr>
          <p:cNvPr id="3" name="Rectangle 2"/>
          <p:cNvSpPr/>
          <p:nvPr/>
        </p:nvSpPr>
        <p:spPr>
          <a:xfrm>
            <a:off x="4331957" y="916094"/>
            <a:ext cx="601383" cy="461665"/>
          </a:xfrm>
          <a:prstGeom prst="rect">
            <a:avLst/>
          </a:prstGeom>
        </p:spPr>
        <p:txBody>
          <a:bodyPr wrap="none">
            <a:spAutoFit/>
          </a:bodyPr>
          <a:lstStyle/>
          <a:p>
            <a:r>
              <a:rPr lang="en-US" sz="2400" dirty="0">
                <a:solidFill>
                  <a:prstClr val="black"/>
                </a:solidFill>
              </a:rPr>
              <a:t>net</a:t>
            </a:r>
            <a:endParaRPr lang="en-US" dirty="0"/>
          </a:p>
        </p:txBody>
      </p:sp>
      <p:sp>
        <p:nvSpPr>
          <p:cNvPr id="5" name="Rectangle 4"/>
          <p:cNvSpPr/>
          <p:nvPr/>
        </p:nvSpPr>
        <p:spPr>
          <a:xfrm>
            <a:off x="2737040" y="2738769"/>
            <a:ext cx="328936" cy="261610"/>
          </a:xfrm>
          <a:prstGeom prst="rect">
            <a:avLst/>
          </a:prstGeom>
        </p:spPr>
        <p:txBody>
          <a:bodyPr wrap="none">
            <a:spAutoFit/>
          </a:bodyPr>
          <a:lstStyle/>
          <a:p>
            <a:r>
              <a:rPr lang="en-US" sz="1100" b="1" dirty="0">
                <a:solidFill>
                  <a:prstClr val="black"/>
                </a:solidFill>
              </a:rPr>
              <a:t>19</a:t>
            </a:r>
            <a:endParaRPr lang="en-US" dirty="0"/>
          </a:p>
        </p:txBody>
      </p:sp>
      <p:pic>
        <p:nvPicPr>
          <p:cNvPr id="6" name="Picture 5">
            <a:hlinkClick r:id="rId3" action="ppaction://hlinksldjump"/>
          </p:cNvPr>
          <p:cNvPicPr>
            <a:picLocks noChangeAspect="1"/>
          </p:cNvPicPr>
          <p:nvPr/>
        </p:nvPicPr>
        <p:blipFill>
          <a:blip r:embed="rId4"/>
          <a:stretch>
            <a:fillRect/>
          </a:stretch>
        </p:blipFill>
        <p:spPr>
          <a:xfrm>
            <a:off x="999763" y="1530330"/>
            <a:ext cx="1494479" cy="1034639"/>
          </a:xfrm>
          <a:prstGeom prst="rect">
            <a:avLst/>
          </a:prstGeom>
        </p:spPr>
      </p:pic>
      <p:pic>
        <p:nvPicPr>
          <p:cNvPr id="21" name="Picture 20">
            <a:hlinkClick r:id="rId3" action="ppaction://hlinksldjump"/>
          </p:cNvPr>
          <p:cNvPicPr>
            <a:picLocks noChangeAspect="1"/>
          </p:cNvPicPr>
          <p:nvPr/>
        </p:nvPicPr>
        <p:blipFill>
          <a:blip r:embed="rId5"/>
          <a:stretch>
            <a:fillRect/>
          </a:stretch>
        </p:blipFill>
        <p:spPr>
          <a:xfrm>
            <a:off x="3782532" y="1580597"/>
            <a:ext cx="1483000" cy="867098"/>
          </a:xfrm>
          <a:prstGeom prst="rect">
            <a:avLst/>
          </a:prstGeom>
        </p:spPr>
      </p:pic>
      <p:pic>
        <p:nvPicPr>
          <p:cNvPr id="22" name="Picture 21">
            <a:hlinkClick r:id="rId3" action="ppaction://hlinksldjump"/>
          </p:cNvPr>
          <p:cNvPicPr>
            <a:picLocks noChangeAspect="1"/>
          </p:cNvPicPr>
          <p:nvPr/>
        </p:nvPicPr>
        <p:blipFill>
          <a:blip r:embed="rId6"/>
          <a:stretch>
            <a:fillRect/>
          </a:stretch>
        </p:blipFill>
        <p:spPr>
          <a:xfrm>
            <a:off x="6731106" y="1423596"/>
            <a:ext cx="1514475" cy="1181100"/>
          </a:xfrm>
          <a:prstGeom prst="rect">
            <a:avLst/>
          </a:prstGeom>
        </p:spPr>
      </p:pic>
      <p:pic>
        <p:nvPicPr>
          <p:cNvPr id="7" name="Picture 6">
            <a:hlinkClick r:id="rId3" action="ppaction://hlinksldjump"/>
          </p:cNvPr>
          <p:cNvPicPr>
            <a:picLocks noChangeAspect="1"/>
          </p:cNvPicPr>
          <p:nvPr/>
        </p:nvPicPr>
        <p:blipFill>
          <a:blip r:embed="rId7"/>
          <a:stretch>
            <a:fillRect/>
          </a:stretch>
        </p:blipFill>
        <p:spPr>
          <a:xfrm>
            <a:off x="9599995" y="1580597"/>
            <a:ext cx="1352550" cy="1028700"/>
          </a:xfrm>
          <a:prstGeom prst="rect">
            <a:avLst/>
          </a:prstGeom>
        </p:spPr>
      </p:pic>
      <p:sp>
        <p:nvSpPr>
          <p:cNvPr id="8" name="Rectangle 7"/>
          <p:cNvSpPr/>
          <p:nvPr/>
        </p:nvSpPr>
        <p:spPr>
          <a:xfrm>
            <a:off x="6930807" y="942553"/>
            <a:ext cx="998607" cy="461665"/>
          </a:xfrm>
          <a:prstGeom prst="rect">
            <a:avLst/>
          </a:prstGeom>
        </p:spPr>
        <p:txBody>
          <a:bodyPr wrap="none">
            <a:spAutoFit/>
          </a:bodyPr>
          <a:lstStyle/>
          <a:p>
            <a:r>
              <a:rPr lang="en-US" sz="2400" dirty="0">
                <a:solidFill>
                  <a:prstClr val="black"/>
                </a:solidFill>
              </a:rPr>
              <a:t>basket</a:t>
            </a:r>
            <a:endParaRPr lang="en-US" dirty="0"/>
          </a:p>
        </p:txBody>
      </p:sp>
      <p:sp>
        <p:nvSpPr>
          <p:cNvPr id="9" name="Rectangle 8"/>
          <p:cNvSpPr/>
          <p:nvPr/>
        </p:nvSpPr>
        <p:spPr>
          <a:xfrm>
            <a:off x="9927392" y="896773"/>
            <a:ext cx="697755" cy="461665"/>
          </a:xfrm>
          <a:prstGeom prst="rect">
            <a:avLst/>
          </a:prstGeom>
        </p:spPr>
        <p:txBody>
          <a:bodyPr wrap="none">
            <a:spAutoFit/>
          </a:bodyPr>
          <a:lstStyle/>
          <a:p>
            <a:r>
              <a:rPr lang="en-US" sz="2400" dirty="0">
                <a:solidFill>
                  <a:prstClr val="black"/>
                </a:solidFill>
              </a:rPr>
              <a:t>trap</a:t>
            </a:r>
            <a:endParaRPr lang="en-US" dirty="0"/>
          </a:p>
        </p:txBody>
      </p:sp>
      <p:pic>
        <p:nvPicPr>
          <p:cNvPr id="10" name="Picture 9">
            <a:hlinkClick r:id="rId3" action="ppaction://hlinksldjump"/>
          </p:cNvPr>
          <p:cNvPicPr>
            <a:picLocks noChangeAspect="1"/>
          </p:cNvPicPr>
          <p:nvPr/>
        </p:nvPicPr>
        <p:blipFill>
          <a:blip r:embed="rId8"/>
          <a:stretch>
            <a:fillRect/>
          </a:stretch>
        </p:blipFill>
        <p:spPr>
          <a:xfrm>
            <a:off x="1273211" y="4300618"/>
            <a:ext cx="1123950" cy="1123950"/>
          </a:xfrm>
          <a:prstGeom prst="rect">
            <a:avLst/>
          </a:prstGeom>
        </p:spPr>
      </p:pic>
      <p:sp>
        <p:nvSpPr>
          <p:cNvPr id="11" name="Rectangle 10"/>
          <p:cNvSpPr/>
          <p:nvPr/>
        </p:nvSpPr>
        <p:spPr>
          <a:xfrm>
            <a:off x="5466637" y="2738769"/>
            <a:ext cx="328936" cy="261610"/>
          </a:xfrm>
          <a:prstGeom prst="rect">
            <a:avLst/>
          </a:prstGeom>
        </p:spPr>
        <p:txBody>
          <a:bodyPr wrap="none">
            <a:spAutoFit/>
          </a:bodyPr>
          <a:lstStyle/>
          <a:p>
            <a:r>
              <a:rPr lang="en-US" sz="1100" b="1" dirty="0">
                <a:solidFill>
                  <a:prstClr val="black"/>
                </a:solidFill>
              </a:rPr>
              <a:t>19</a:t>
            </a:r>
            <a:endParaRPr lang="en-US" dirty="0"/>
          </a:p>
        </p:txBody>
      </p:sp>
      <p:sp>
        <p:nvSpPr>
          <p:cNvPr id="12" name="Rectangle 11"/>
          <p:cNvSpPr/>
          <p:nvPr/>
        </p:nvSpPr>
        <p:spPr>
          <a:xfrm>
            <a:off x="8285762" y="2738769"/>
            <a:ext cx="328936" cy="261610"/>
          </a:xfrm>
          <a:prstGeom prst="rect">
            <a:avLst/>
          </a:prstGeom>
        </p:spPr>
        <p:txBody>
          <a:bodyPr wrap="none">
            <a:spAutoFit/>
          </a:bodyPr>
          <a:lstStyle/>
          <a:p>
            <a:r>
              <a:rPr lang="en-US" sz="1100" b="1" dirty="0">
                <a:solidFill>
                  <a:prstClr val="black"/>
                </a:solidFill>
              </a:rPr>
              <a:t>19</a:t>
            </a:r>
            <a:endParaRPr lang="en-US" dirty="0"/>
          </a:p>
        </p:txBody>
      </p:sp>
      <p:sp>
        <p:nvSpPr>
          <p:cNvPr id="13" name="Rectangle 12"/>
          <p:cNvSpPr/>
          <p:nvPr/>
        </p:nvSpPr>
        <p:spPr>
          <a:xfrm>
            <a:off x="11131921" y="2738769"/>
            <a:ext cx="328936" cy="261610"/>
          </a:xfrm>
          <a:prstGeom prst="rect">
            <a:avLst/>
          </a:prstGeom>
        </p:spPr>
        <p:txBody>
          <a:bodyPr wrap="none">
            <a:spAutoFit/>
          </a:bodyPr>
          <a:lstStyle/>
          <a:p>
            <a:r>
              <a:rPr lang="en-US" sz="1100" b="1" dirty="0">
                <a:solidFill>
                  <a:prstClr val="black"/>
                </a:solidFill>
              </a:rPr>
              <a:t>19</a:t>
            </a:r>
            <a:endParaRPr lang="en-US" dirty="0"/>
          </a:p>
        </p:txBody>
      </p:sp>
      <p:sp>
        <p:nvSpPr>
          <p:cNvPr id="24" name="Rectangle 23"/>
          <p:cNvSpPr/>
          <p:nvPr/>
        </p:nvSpPr>
        <p:spPr>
          <a:xfrm>
            <a:off x="2716166" y="5546277"/>
            <a:ext cx="328936" cy="261610"/>
          </a:xfrm>
          <a:prstGeom prst="rect">
            <a:avLst/>
          </a:prstGeom>
        </p:spPr>
        <p:txBody>
          <a:bodyPr wrap="none">
            <a:spAutoFit/>
          </a:bodyPr>
          <a:lstStyle/>
          <a:p>
            <a:r>
              <a:rPr lang="en-US" sz="1100" b="1" dirty="0">
                <a:solidFill>
                  <a:prstClr val="black"/>
                </a:solidFill>
              </a:rPr>
              <a:t>19</a:t>
            </a:r>
            <a:endParaRPr lang="en-US" dirty="0"/>
          </a:p>
        </p:txBody>
      </p:sp>
      <p:sp>
        <p:nvSpPr>
          <p:cNvPr id="28" name="Rectangle 27"/>
          <p:cNvSpPr/>
          <p:nvPr/>
        </p:nvSpPr>
        <p:spPr>
          <a:xfrm>
            <a:off x="1374509" y="3686465"/>
            <a:ext cx="1022652" cy="461665"/>
          </a:xfrm>
          <a:prstGeom prst="rect">
            <a:avLst/>
          </a:prstGeom>
        </p:spPr>
        <p:txBody>
          <a:bodyPr wrap="none">
            <a:spAutoFit/>
          </a:bodyPr>
          <a:lstStyle/>
          <a:p>
            <a:r>
              <a:rPr lang="en-US" sz="2400" dirty="0">
                <a:solidFill>
                  <a:prstClr val="black"/>
                </a:solidFill>
              </a:rPr>
              <a:t>bucket</a:t>
            </a:r>
            <a:endParaRPr lang="en-US" dirty="0"/>
          </a:p>
        </p:txBody>
      </p:sp>
      <p:pic>
        <p:nvPicPr>
          <p:cNvPr id="29" name="Content Placeholder 3">
            <a:hlinkClick r:id="rId9" action="ppaction://hlinksldjump"/>
            <a:extLst>
              <a:ext uri="{FF2B5EF4-FFF2-40B4-BE49-F238E27FC236}">
                <a16:creationId xmlns:a16="http://schemas.microsoft.com/office/drawing/2014/main" id="{853AA4F9-3C00-4B36-8861-4D3286A55762}"/>
              </a:ext>
            </a:extLst>
          </p:cNvPr>
          <p:cNvPicPr>
            <a:picLocks noChangeAspect="1"/>
          </p:cNvPicPr>
          <p:nvPr/>
        </p:nvPicPr>
        <p:blipFill>
          <a:blip r:embed="rId10"/>
          <a:stretch>
            <a:fillRect/>
          </a:stretch>
        </p:blipFill>
        <p:spPr>
          <a:xfrm>
            <a:off x="7929414" y="4851250"/>
            <a:ext cx="3220279" cy="1390053"/>
          </a:xfrm>
          <a:prstGeom prst="rect">
            <a:avLst/>
          </a:prstGeom>
        </p:spPr>
      </p:pic>
    </p:spTree>
    <p:extLst>
      <p:ext uri="{BB962C8B-B14F-4D97-AF65-F5344CB8AC3E}">
        <p14:creationId xmlns:p14="http://schemas.microsoft.com/office/powerpoint/2010/main" val="34734552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C7CA4-39B2-4413-85C7-E915D43BD66B}"/>
              </a:ext>
            </a:extLst>
          </p:cNvPr>
          <p:cNvSpPr>
            <a:spLocks noGrp="1"/>
          </p:cNvSpPr>
          <p:nvPr>
            <p:ph type="title"/>
          </p:nvPr>
        </p:nvSpPr>
        <p:spPr/>
        <p:txBody>
          <a:bodyPr/>
          <a:lstStyle/>
          <a:p>
            <a:endParaRPr lang="en-US"/>
          </a:p>
        </p:txBody>
      </p:sp>
      <p:pic>
        <p:nvPicPr>
          <p:cNvPr id="1026" name="Picture 2" descr="Image result for frog gif">
            <a:extLst>
              <a:ext uri="{FF2B5EF4-FFF2-40B4-BE49-F238E27FC236}">
                <a16:creationId xmlns:a16="http://schemas.microsoft.com/office/drawing/2014/main" id="{FF5AD0E8-C2C9-4240-8F27-B84761399EBF}"/>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82437" y="365125"/>
            <a:ext cx="5653160" cy="565316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446270B7-208C-475E-8861-E1F3412AD0C4}"/>
              </a:ext>
            </a:extLst>
          </p:cNvPr>
          <p:cNvPicPr>
            <a:picLocks noChangeAspect="1"/>
          </p:cNvPicPr>
          <p:nvPr/>
        </p:nvPicPr>
        <p:blipFill>
          <a:blip r:embed="rId5"/>
          <a:stretch>
            <a:fillRect/>
          </a:stretch>
        </p:blipFill>
        <p:spPr>
          <a:xfrm>
            <a:off x="7924799" y="5352802"/>
            <a:ext cx="3220279" cy="1390053"/>
          </a:xfrm>
          <a:prstGeom prst="rect">
            <a:avLst/>
          </a:prstGeom>
        </p:spPr>
      </p:pic>
    </p:spTree>
    <p:extLst>
      <p:ext uri="{BB962C8B-B14F-4D97-AF65-F5344CB8AC3E}">
        <p14:creationId xmlns:p14="http://schemas.microsoft.com/office/powerpoint/2010/main" val="371379210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110007" y="1188767"/>
            <a:ext cx="3971985" cy="646331"/>
          </a:xfrm>
          <a:prstGeom prst="rect">
            <a:avLst/>
          </a:prstGeom>
        </p:spPr>
        <p:txBody>
          <a:bodyPr wrap="none">
            <a:spAutoFit/>
          </a:bodyPr>
          <a:lstStyle/>
          <a:p>
            <a:r>
              <a:rPr lang="en-US" sz="3600" dirty="0"/>
              <a:t>When do you jump?</a:t>
            </a:r>
          </a:p>
        </p:txBody>
      </p:sp>
      <p:pic>
        <p:nvPicPr>
          <p:cNvPr id="5" name="Content Placeholder 3"/>
          <p:cNvPicPr>
            <a:picLocks noChangeAspect="1"/>
          </p:cNvPicPr>
          <p:nvPr/>
        </p:nvPicPr>
        <p:blipFill>
          <a:blip r:embed="rId2"/>
          <a:stretch>
            <a:fillRect/>
          </a:stretch>
        </p:blipFill>
        <p:spPr>
          <a:xfrm>
            <a:off x="2363992" y="1866913"/>
            <a:ext cx="7464016" cy="2363605"/>
          </a:xfrm>
          <a:prstGeom prst="rect">
            <a:avLst/>
          </a:prstGeom>
        </p:spPr>
      </p:pic>
      <p:sp>
        <p:nvSpPr>
          <p:cNvPr id="12" name="TextBox 11"/>
          <p:cNvSpPr txBox="1"/>
          <p:nvPr/>
        </p:nvSpPr>
        <p:spPr>
          <a:xfrm>
            <a:off x="5537946" y="2038330"/>
            <a:ext cx="936475" cy="523220"/>
          </a:xfrm>
          <a:prstGeom prst="rect">
            <a:avLst/>
          </a:prstGeom>
          <a:noFill/>
        </p:spPr>
        <p:txBody>
          <a:bodyPr wrap="none" rtlCol="0">
            <a:spAutoFit/>
          </a:bodyPr>
          <a:lstStyle/>
          <a:p>
            <a:r>
              <a:rPr lang="en-US" sz="2800" dirty="0"/>
              <a:t>jump</a:t>
            </a:r>
            <a:endParaRPr lang="en-US" sz="2400" dirty="0"/>
          </a:p>
        </p:txBody>
      </p:sp>
      <p:sp>
        <p:nvSpPr>
          <p:cNvPr id="16" name="TextBox 6"/>
          <p:cNvSpPr txBox="1"/>
          <p:nvPr/>
        </p:nvSpPr>
        <p:spPr>
          <a:xfrm>
            <a:off x="10478027" y="239032"/>
            <a:ext cx="132504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20</a:t>
            </a:r>
          </a:p>
          <a:p>
            <a:r>
              <a:rPr lang="en-US" dirty="0"/>
              <a:t>Level 3</a:t>
            </a:r>
          </a:p>
        </p:txBody>
      </p:sp>
      <p:pic>
        <p:nvPicPr>
          <p:cNvPr id="15" name="Picture 14"/>
          <p:cNvPicPr>
            <a:picLocks noChangeAspect="1"/>
          </p:cNvPicPr>
          <p:nvPr/>
        </p:nvPicPr>
        <p:blipFill>
          <a:blip r:embed="rId3"/>
          <a:stretch>
            <a:fillRect/>
          </a:stretch>
        </p:blipFill>
        <p:spPr>
          <a:xfrm>
            <a:off x="138263" y="4487601"/>
            <a:ext cx="2349294" cy="2287728"/>
          </a:xfrm>
          <a:prstGeom prst="rect">
            <a:avLst/>
          </a:prstGeom>
        </p:spPr>
      </p:pic>
      <p:pic>
        <p:nvPicPr>
          <p:cNvPr id="23" name="Picture 22"/>
          <p:cNvPicPr>
            <a:picLocks noChangeAspect="1"/>
          </p:cNvPicPr>
          <p:nvPr/>
        </p:nvPicPr>
        <p:blipFill>
          <a:blip r:embed="rId3"/>
          <a:stretch>
            <a:fillRect/>
          </a:stretch>
        </p:blipFill>
        <p:spPr>
          <a:xfrm>
            <a:off x="2558379" y="4487601"/>
            <a:ext cx="2349294" cy="2287728"/>
          </a:xfrm>
          <a:prstGeom prst="rect">
            <a:avLst/>
          </a:prstGeom>
        </p:spPr>
      </p:pic>
      <p:pic>
        <p:nvPicPr>
          <p:cNvPr id="26" name="Picture 25"/>
          <p:cNvPicPr>
            <a:picLocks noChangeAspect="1"/>
          </p:cNvPicPr>
          <p:nvPr/>
        </p:nvPicPr>
        <p:blipFill>
          <a:blip r:embed="rId3"/>
          <a:stretch>
            <a:fillRect/>
          </a:stretch>
        </p:blipFill>
        <p:spPr>
          <a:xfrm>
            <a:off x="4958943" y="4496422"/>
            <a:ext cx="2349294" cy="2287728"/>
          </a:xfrm>
          <a:prstGeom prst="rect">
            <a:avLst/>
          </a:prstGeom>
        </p:spPr>
      </p:pic>
      <p:sp>
        <p:nvSpPr>
          <p:cNvPr id="27" name="Rectangle 26"/>
          <p:cNvSpPr/>
          <p:nvPr/>
        </p:nvSpPr>
        <p:spPr>
          <a:xfrm>
            <a:off x="5083527" y="4664862"/>
            <a:ext cx="2100127" cy="461665"/>
          </a:xfrm>
          <a:prstGeom prst="rect">
            <a:avLst/>
          </a:prstGeom>
        </p:spPr>
        <p:txBody>
          <a:bodyPr wrap="none">
            <a:spAutoFit/>
          </a:bodyPr>
          <a:lstStyle/>
          <a:p>
            <a:pPr lvl="0" algn="ctr"/>
            <a:r>
              <a:rPr lang="en-US" sz="2400" dirty="0">
                <a:solidFill>
                  <a:prstClr val="black"/>
                </a:solidFill>
              </a:rPr>
              <a:t>with jump rope</a:t>
            </a:r>
          </a:p>
        </p:txBody>
      </p:sp>
      <p:sp>
        <p:nvSpPr>
          <p:cNvPr id="7" name="Rectangle 6"/>
          <p:cNvSpPr/>
          <p:nvPr/>
        </p:nvSpPr>
        <p:spPr>
          <a:xfrm>
            <a:off x="2194688" y="6568528"/>
            <a:ext cx="328936" cy="261610"/>
          </a:xfrm>
          <a:prstGeom prst="rect">
            <a:avLst/>
          </a:prstGeom>
        </p:spPr>
        <p:txBody>
          <a:bodyPr wrap="none">
            <a:spAutoFit/>
          </a:bodyPr>
          <a:lstStyle/>
          <a:p>
            <a:pPr lvl="0"/>
            <a:r>
              <a:rPr lang="en-US" sz="1100" b="1" dirty="0">
                <a:solidFill>
                  <a:prstClr val="black"/>
                </a:solidFill>
              </a:rPr>
              <a:t>20</a:t>
            </a:r>
            <a:endParaRPr lang="en-US" b="1" dirty="0">
              <a:solidFill>
                <a:prstClr val="black"/>
              </a:solidFill>
            </a:endParaRPr>
          </a:p>
        </p:txBody>
      </p:sp>
      <p:sp>
        <p:nvSpPr>
          <p:cNvPr id="10" name="Rectangle 9"/>
          <p:cNvSpPr/>
          <p:nvPr/>
        </p:nvSpPr>
        <p:spPr>
          <a:xfrm>
            <a:off x="4616116" y="6557017"/>
            <a:ext cx="328936" cy="261610"/>
          </a:xfrm>
          <a:prstGeom prst="rect">
            <a:avLst/>
          </a:prstGeom>
        </p:spPr>
        <p:txBody>
          <a:bodyPr wrap="none">
            <a:spAutoFit/>
          </a:bodyPr>
          <a:lstStyle/>
          <a:p>
            <a:pPr lvl="0"/>
            <a:r>
              <a:rPr lang="en-US" sz="1100" b="1" dirty="0">
                <a:solidFill>
                  <a:prstClr val="black"/>
                </a:solidFill>
              </a:rPr>
              <a:t>20</a:t>
            </a:r>
            <a:endParaRPr lang="en-US" b="1" dirty="0">
              <a:solidFill>
                <a:prstClr val="black"/>
              </a:solidFill>
            </a:endParaRPr>
          </a:p>
        </p:txBody>
      </p:sp>
      <p:sp>
        <p:nvSpPr>
          <p:cNvPr id="11" name="Rectangle 10"/>
          <p:cNvSpPr/>
          <p:nvPr/>
        </p:nvSpPr>
        <p:spPr>
          <a:xfrm>
            <a:off x="7037544" y="6557017"/>
            <a:ext cx="328936" cy="261610"/>
          </a:xfrm>
          <a:prstGeom prst="rect">
            <a:avLst/>
          </a:prstGeom>
        </p:spPr>
        <p:txBody>
          <a:bodyPr wrap="none">
            <a:spAutoFit/>
          </a:bodyPr>
          <a:lstStyle/>
          <a:p>
            <a:pPr lvl="0"/>
            <a:r>
              <a:rPr lang="en-US" sz="1100" b="1" dirty="0">
                <a:solidFill>
                  <a:prstClr val="black"/>
                </a:solidFill>
              </a:rPr>
              <a:t>20</a:t>
            </a:r>
            <a:endParaRPr lang="en-US" b="1" dirty="0">
              <a:solidFill>
                <a:prstClr val="black"/>
              </a:solidFill>
            </a:endParaRPr>
          </a:p>
        </p:txBody>
      </p:sp>
      <p:sp>
        <p:nvSpPr>
          <p:cNvPr id="19" name="Rectangle 18"/>
          <p:cNvSpPr/>
          <p:nvPr/>
        </p:nvSpPr>
        <p:spPr>
          <a:xfrm>
            <a:off x="2656231" y="4671820"/>
            <a:ext cx="2170915" cy="461665"/>
          </a:xfrm>
          <a:prstGeom prst="rect">
            <a:avLst/>
          </a:prstGeom>
        </p:spPr>
        <p:txBody>
          <a:bodyPr wrap="none">
            <a:spAutoFit/>
          </a:bodyPr>
          <a:lstStyle/>
          <a:p>
            <a:pPr algn="ctr"/>
            <a:r>
              <a:rPr lang="en-US" sz="2400" dirty="0">
                <a:solidFill>
                  <a:prstClr val="black"/>
                </a:solidFill>
              </a:rPr>
              <a:t>on a trampoline</a:t>
            </a:r>
          </a:p>
        </p:txBody>
      </p:sp>
      <p:sp>
        <p:nvSpPr>
          <p:cNvPr id="13" name="Rectangle 12"/>
          <p:cNvSpPr/>
          <p:nvPr/>
        </p:nvSpPr>
        <p:spPr>
          <a:xfrm>
            <a:off x="507349" y="4688893"/>
            <a:ext cx="1623541" cy="461665"/>
          </a:xfrm>
          <a:prstGeom prst="rect">
            <a:avLst/>
          </a:prstGeom>
        </p:spPr>
        <p:txBody>
          <a:bodyPr wrap="square">
            <a:spAutoFit/>
          </a:bodyPr>
          <a:lstStyle/>
          <a:p>
            <a:pPr lvl="0" algn="ctr"/>
            <a:r>
              <a:rPr lang="en-US" sz="2400" dirty="0">
                <a:solidFill>
                  <a:prstClr val="black"/>
                </a:solidFill>
              </a:rPr>
              <a:t>into pool</a:t>
            </a:r>
          </a:p>
        </p:txBody>
      </p:sp>
      <p:pic>
        <p:nvPicPr>
          <p:cNvPr id="24" name="Picture 23"/>
          <p:cNvPicPr>
            <a:picLocks noChangeAspect="1"/>
          </p:cNvPicPr>
          <p:nvPr/>
        </p:nvPicPr>
        <p:blipFill>
          <a:blip r:embed="rId3"/>
          <a:stretch>
            <a:fillRect/>
          </a:stretch>
        </p:blipFill>
        <p:spPr>
          <a:xfrm>
            <a:off x="7359507" y="4496422"/>
            <a:ext cx="2349294" cy="2287728"/>
          </a:xfrm>
          <a:prstGeom prst="rect">
            <a:avLst/>
          </a:prstGeom>
        </p:spPr>
      </p:pic>
      <p:pic>
        <p:nvPicPr>
          <p:cNvPr id="25" name="Picture 24"/>
          <p:cNvPicPr>
            <a:picLocks noChangeAspect="1"/>
          </p:cNvPicPr>
          <p:nvPr/>
        </p:nvPicPr>
        <p:blipFill>
          <a:blip r:embed="rId3"/>
          <a:stretch>
            <a:fillRect/>
          </a:stretch>
        </p:blipFill>
        <p:spPr>
          <a:xfrm>
            <a:off x="9770482" y="4487601"/>
            <a:ext cx="2349294" cy="2287728"/>
          </a:xfrm>
          <a:prstGeom prst="rect">
            <a:avLst/>
          </a:prstGeom>
        </p:spPr>
      </p:pic>
      <p:sp>
        <p:nvSpPr>
          <p:cNvPr id="2" name="Rectangle 1"/>
          <p:cNvSpPr/>
          <p:nvPr/>
        </p:nvSpPr>
        <p:spPr>
          <a:xfrm>
            <a:off x="7827119" y="4671820"/>
            <a:ext cx="1535998" cy="461665"/>
          </a:xfrm>
          <a:prstGeom prst="rect">
            <a:avLst/>
          </a:prstGeom>
        </p:spPr>
        <p:txBody>
          <a:bodyPr wrap="none">
            <a:spAutoFit/>
          </a:bodyPr>
          <a:lstStyle/>
          <a:p>
            <a:pPr lvl="0" algn="ctr"/>
            <a:r>
              <a:rPr lang="en-US" sz="2400" dirty="0">
                <a:solidFill>
                  <a:prstClr val="black"/>
                </a:solidFill>
              </a:rPr>
              <a:t>with music</a:t>
            </a:r>
          </a:p>
        </p:txBody>
      </p:sp>
      <p:sp>
        <p:nvSpPr>
          <p:cNvPr id="6" name="Rectangle 5"/>
          <p:cNvSpPr/>
          <p:nvPr/>
        </p:nvSpPr>
        <p:spPr>
          <a:xfrm>
            <a:off x="9908819" y="4671820"/>
            <a:ext cx="2072619" cy="461665"/>
          </a:xfrm>
          <a:prstGeom prst="rect">
            <a:avLst/>
          </a:prstGeom>
        </p:spPr>
        <p:txBody>
          <a:bodyPr wrap="none">
            <a:spAutoFit/>
          </a:bodyPr>
          <a:lstStyle/>
          <a:p>
            <a:pPr lvl="0" algn="ctr"/>
            <a:r>
              <a:rPr lang="en-US" sz="2400" dirty="0">
                <a:solidFill>
                  <a:prstClr val="black"/>
                </a:solidFill>
              </a:rPr>
              <a:t>with basketball</a:t>
            </a:r>
          </a:p>
        </p:txBody>
      </p:sp>
      <p:pic>
        <p:nvPicPr>
          <p:cNvPr id="20" name="Picture 19">
            <a:hlinkClick r:id="rId4" action="ppaction://hlinksldjump"/>
          </p:cNvPr>
          <p:cNvPicPr>
            <a:picLocks noChangeAspect="1"/>
          </p:cNvPicPr>
          <p:nvPr/>
        </p:nvPicPr>
        <p:blipFill>
          <a:blip r:embed="rId5"/>
          <a:stretch>
            <a:fillRect/>
          </a:stretch>
        </p:blipFill>
        <p:spPr>
          <a:xfrm>
            <a:off x="436479" y="5126527"/>
            <a:ext cx="1677682" cy="1442001"/>
          </a:xfrm>
          <a:prstGeom prst="rect">
            <a:avLst/>
          </a:prstGeom>
        </p:spPr>
      </p:pic>
      <p:pic>
        <p:nvPicPr>
          <p:cNvPr id="21" name="Picture 20">
            <a:hlinkClick r:id="rId4"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0064" y="5088642"/>
            <a:ext cx="1583760" cy="1513218"/>
          </a:xfrm>
          <a:prstGeom prst="rect">
            <a:avLst/>
          </a:prstGeom>
        </p:spPr>
      </p:pic>
      <p:pic>
        <p:nvPicPr>
          <p:cNvPr id="28" name="Picture 27">
            <a:hlinkClick r:id="rId4" action="ppaction://hlinksldjump"/>
          </p:cNvPr>
          <p:cNvPicPr>
            <a:picLocks noChangeAspect="1"/>
          </p:cNvPicPr>
          <p:nvPr/>
        </p:nvPicPr>
        <p:blipFill>
          <a:blip r:embed="rId7"/>
          <a:stretch>
            <a:fillRect/>
          </a:stretch>
        </p:blipFill>
        <p:spPr>
          <a:xfrm>
            <a:off x="5340591" y="5126527"/>
            <a:ext cx="1427563" cy="1349832"/>
          </a:xfrm>
          <a:prstGeom prst="rect">
            <a:avLst/>
          </a:prstGeom>
        </p:spPr>
      </p:pic>
      <p:pic>
        <p:nvPicPr>
          <p:cNvPr id="29" name="Picture 28">
            <a:hlinkClick r:id="rId4" action="ppaction://hlinksldjump"/>
          </p:cNvPr>
          <p:cNvPicPr>
            <a:picLocks noChangeAspect="1"/>
          </p:cNvPicPr>
          <p:nvPr/>
        </p:nvPicPr>
        <p:blipFill>
          <a:blip r:embed="rId8"/>
          <a:stretch>
            <a:fillRect/>
          </a:stretch>
        </p:blipFill>
        <p:spPr>
          <a:xfrm>
            <a:off x="10318991" y="5126527"/>
            <a:ext cx="1403109" cy="1423743"/>
          </a:xfrm>
          <a:prstGeom prst="rect">
            <a:avLst/>
          </a:prstGeom>
        </p:spPr>
      </p:pic>
      <p:pic>
        <p:nvPicPr>
          <p:cNvPr id="31" name="Picture 30">
            <a:hlinkClick r:id="rId4" action="ppaction://hlinksldjump"/>
          </p:cNvPr>
          <p:cNvPicPr>
            <a:picLocks noChangeAspect="1"/>
          </p:cNvPicPr>
          <p:nvPr/>
        </p:nvPicPr>
        <p:blipFill>
          <a:blip r:embed="rId9"/>
          <a:stretch>
            <a:fillRect/>
          </a:stretch>
        </p:blipFill>
        <p:spPr>
          <a:xfrm>
            <a:off x="7448446" y="5900614"/>
            <a:ext cx="996914" cy="714267"/>
          </a:xfrm>
          <a:prstGeom prst="rect">
            <a:avLst/>
          </a:prstGeom>
        </p:spPr>
      </p:pic>
      <p:pic>
        <p:nvPicPr>
          <p:cNvPr id="32" name="Picture 31">
            <a:hlinkClick r:id="rId4"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87682" y="5088642"/>
            <a:ext cx="2008545" cy="983253"/>
          </a:xfrm>
          <a:prstGeom prst="rect">
            <a:avLst/>
          </a:prstGeom>
        </p:spPr>
      </p:pic>
      <p:pic>
        <p:nvPicPr>
          <p:cNvPr id="36" name="Picture 35"/>
          <p:cNvPicPr>
            <a:picLocks noChangeAspect="1"/>
          </p:cNvPicPr>
          <p:nvPr/>
        </p:nvPicPr>
        <p:blipFill>
          <a:blip r:embed="rId11"/>
          <a:stretch>
            <a:fillRect/>
          </a:stretch>
        </p:blipFill>
        <p:spPr>
          <a:xfrm>
            <a:off x="4236804" y="421105"/>
            <a:ext cx="1087560" cy="942662"/>
          </a:xfrm>
          <a:prstGeom prst="rect">
            <a:avLst/>
          </a:prstGeom>
        </p:spPr>
      </p:pic>
      <p:pic>
        <p:nvPicPr>
          <p:cNvPr id="37" name="Picture 36"/>
          <p:cNvPicPr>
            <a:picLocks noChangeAspect="1"/>
          </p:cNvPicPr>
          <p:nvPr/>
        </p:nvPicPr>
        <p:blipFill>
          <a:blip r:embed="rId12"/>
          <a:stretch>
            <a:fillRect/>
          </a:stretch>
        </p:blipFill>
        <p:spPr>
          <a:xfrm>
            <a:off x="6981230" y="319236"/>
            <a:ext cx="718537" cy="1079402"/>
          </a:xfrm>
          <a:prstGeom prst="rect">
            <a:avLst/>
          </a:prstGeom>
        </p:spPr>
      </p:pic>
      <p:pic>
        <p:nvPicPr>
          <p:cNvPr id="38" name="Picture 37"/>
          <p:cNvPicPr>
            <a:picLocks noChangeAspect="1"/>
          </p:cNvPicPr>
          <p:nvPr/>
        </p:nvPicPr>
        <p:blipFill>
          <a:blip r:embed="rId12"/>
          <a:stretch>
            <a:fillRect/>
          </a:stretch>
        </p:blipFill>
        <p:spPr>
          <a:xfrm>
            <a:off x="5521768" y="2561550"/>
            <a:ext cx="1065208" cy="1452103"/>
          </a:xfrm>
          <a:prstGeom prst="rect">
            <a:avLst/>
          </a:prstGeom>
        </p:spPr>
      </p:pic>
      <p:sp>
        <p:nvSpPr>
          <p:cNvPr id="8" name="Rectangle 7"/>
          <p:cNvSpPr/>
          <p:nvPr/>
        </p:nvSpPr>
        <p:spPr>
          <a:xfrm>
            <a:off x="9410706" y="6539779"/>
            <a:ext cx="328936" cy="261610"/>
          </a:xfrm>
          <a:prstGeom prst="rect">
            <a:avLst/>
          </a:prstGeom>
        </p:spPr>
        <p:txBody>
          <a:bodyPr wrap="none">
            <a:spAutoFit/>
          </a:bodyPr>
          <a:lstStyle/>
          <a:p>
            <a:r>
              <a:rPr lang="en-US" sz="1100" b="1" dirty="0">
                <a:solidFill>
                  <a:prstClr val="black"/>
                </a:solidFill>
              </a:rPr>
              <a:t>20</a:t>
            </a:r>
            <a:endParaRPr lang="en-US" dirty="0"/>
          </a:p>
        </p:txBody>
      </p:sp>
      <p:sp>
        <p:nvSpPr>
          <p:cNvPr id="9" name="Rectangle 8"/>
          <p:cNvSpPr/>
          <p:nvPr/>
        </p:nvSpPr>
        <p:spPr>
          <a:xfrm>
            <a:off x="11829863" y="6568528"/>
            <a:ext cx="328936" cy="261610"/>
          </a:xfrm>
          <a:prstGeom prst="rect">
            <a:avLst/>
          </a:prstGeom>
        </p:spPr>
        <p:txBody>
          <a:bodyPr wrap="none">
            <a:spAutoFit/>
          </a:bodyPr>
          <a:lstStyle/>
          <a:p>
            <a:r>
              <a:rPr lang="en-US" sz="1100" b="1" dirty="0">
                <a:solidFill>
                  <a:prstClr val="black"/>
                </a:solidFill>
              </a:rPr>
              <a:t>20</a:t>
            </a:r>
            <a:endParaRPr lang="en-US" dirty="0"/>
          </a:p>
        </p:txBody>
      </p:sp>
      <p:pic>
        <p:nvPicPr>
          <p:cNvPr id="33" name="Picture 32"/>
          <p:cNvPicPr>
            <a:picLocks noChangeAspect="1"/>
          </p:cNvPicPr>
          <p:nvPr/>
        </p:nvPicPr>
        <p:blipFill>
          <a:blip r:embed="rId13"/>
          <a:stretch>
            <a:fillRect/>
          </a:stretch>
        </p:blipFill>
        <p:spPr>
          <a:xfrm>
            <a:off x="5766873" y="520648"/>
            <a:ext cx="942975" cy="876300"/>
          </a:xfrm>
          <a:prstGeom prst="rect">
            <a:avLst/>
          </a:prstGeom>
        </p:spPr>
      </p:pic>
      <p:pic>
        <p:nvPicPr>
          <p:cNvPr id="34" name="Content Placeholder 3">
            <a:hlinkClick r:id="rId14" action="ppaction://hlinksldjump"/>
            <a:extLst>
              <a:ext uri="{FF2B5EF4-FFF2-40B4-BE49-F238E27FC236}">
                <a16:creationId xmlns:a16="http://schemas.microsoft.com/office/drawing/2014/main" id="{F58EC469-EAD5-4663-A7D4-1B052CF05FE8}"/>
              </a:ext>
            </a:extLst>
          </p:cNvPr>
          <p:cNvPicPr>
            <a:picLocks noChangeAspect="1"/>
          </p:cNvPicPr>
          <p:nvPr/>
        </p:nvPicPr>
        <p:blipFill>
          <a:blip r:embed="rId15"/>
          <a:stretch>
            <a:fillRect/>
          </a:stretch>
        </p:blipFill>
        <p:spPr>
          <a:xfrm>
            <a:off x="10011941" y="3334535"/>
            <a:ext cx="1866374" cy="805632"/>
          </a:xfrm>
          <a:prstGeom prst="rect">
            <a:avLst/>
          </a:prstGeom>
        </p:spPr>
      </p:pic>
    </p:spTree>
    <p:extLst>
      <p:ext uri="{BB962C8B-B14F-4D97-AF65-F5344CB8AC3E}">
        <p14:creationId xmlns:p14="http://schemas.microsoft.com/office/powerpoint/2010/main" val="6483752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C7CA4-39B2-4413-85C7-E915D43BD66B}"/>
              </a:ext>
            </a:extLst>
          </p:cNvPr>
          <p:cNvSpPr>
            <a:spLocks noGrp="1"/>
          </p:cNvSpPr>
          <p:nvPr>
            <p:ph type="title"/>
          </p:nvPr>
        </p:nvSpPr>
        <p:spPr/>
        <p:txBody>
          <a:bodyPr/>
          <a:lstStyle/>
          <a:p>
            <a:endParaRPr lang="en-US"/>
          </a:p>
        </p:txBody>
      </p:sp>
      <p:pic>
        <p:nvPicPr>
          <p:cNvPr id="5" name="Content Placeholder 3">
            <a:hlinkClick r:id="rId3" action="ppaction://hlinksldjump"/>
            <a:extLst>
              <a:ext uri="{FF2B5EF4-FFF2-40B4-BE49-F238E27FC236}">
                <a16:creationId xmlns:a16="http://schemas.microsoft.com/office/drawing/2014/main" id="{446270B7-208C-475E-8861-E1F3412AD0C4}"/>
              </a:ext>
            </a:extLst>
          </p:cNvPr>
          <p:cNvPicPr>
            <a:picLocks noChangeAspect="1"/>
          </p:cNvPicPr>
          <p:nvPr/>
        </p:nvPicPr>
        <p:blipFill>
          <a:blip r:embed="rId4"/>
          <a:stretch>
            <a:fillRect/>
          </a:stretch>
        </p:blipFill>
        <p:spPr>
          <a:xfrm>
            <a:off x="7924799" y="5352802"/>
            <a:ext cx="3220279" cy="1390053"/>
          </a:xfrm>
          <a:prstGeom prst="rect">
            <a:avLst/>
          </a:prstGeom>
        </p:spPr>
      </p:pic>
      <p:sp>
        <p:nvSpPr>
          <p:cNvPr id="3" name="Content Placeholder 2">
            <a:extLst>
              <a:ext uri="{FF2B5EF4-FFF2-40B4-BE49-F238E27FC236}">
                <a16:creationId xmlns:a16="http://schemas.microsoft.com/office/drawing/2014/main" id="{7FF9CD9F-FCC2-453E-B0B0-032DCC9AE517}"/>
              </a:ext>
            </a:extLst>
          </p:cNvPr>
          <p:cNvSpPr>
            <a:spLocks noGrp="1"/>
          </p:cNvSpPr>
          <p:nvPr>
            <p:ph idx="1"/>
          </p:nvPr>
        </p:nvSpPr>
        <p:spPr/>
        <p:txBody>
          <a:bodyPr/>
          <a:lstStyle/>
          <a:p>
            <a:endParaRPr lang="en-US" dirty="0"/>
          </a:p>
        </p:txBody>
      </p:sp>
      <p:pic>
        <p:nvPicPr>
          <p:cNvPr id="4" name="Picture 2" descr="Related image">
            <a:extLst>
              <a:ext uri="{FF2B5EF4-FFF2-40B4-BE49-F238E27FC236}">
                <a16:creationId xmlns:a16="http://schemas.microsoft.com/office/drawing/2014/main" id="{7EB54827-F477-4425-88F5-38F5F080EB6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78452" y="1285461"/>
            <a:ext cx="6668052" cy="5001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3421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C7CA4-39B2-4413-85C7-E915D43BD66B}"/>
              </a:ext>
            </a:extLst>
          </p:cNvPr>
          <p:cNvSpPr>
            <a:spLocks noGrp="1"/>
          </p:cNvSpPr>
          <p:nvPr>
            <p:ph type="title"/>
          </p:nvPr>
        </p:nvSpPr>
        <p:spPr/>
        <p:txBody>
          <a:bodyPr/>
          <a:lstStyle/>
          <a:p>
            <a:endParaRPr lang="en-US"/>
          </a:p>
        </p:txBody>
      </p:sp>
      <p:pic>
        <p:nvPicPr>
          <p:cNvPr id="1026" name="Picture 2" descr="Image result for frog gif">
            <a:extLst>
              <a:ext uri="{FF2B5EF4-FFF2-40B4-BE49-F238E27FC236}">
                <a16:creationId xmlns:a16="http://schemas.microsoft.com/office/drawing/2014/main" id="{FF5AD0E8-C2C9-4240-8F27-B84761399EBF}"/>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82437" y="365125"/>
            <a:ext cx="5653160" cy="565316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446270B7-208C-475E-8861-E1F3412AD0C4}"/>
              </a:ext>
            </a:extLst>
          </p:cNvPr>
          <p:cNvPicPr>
            <a:picLocks noChangeAspect="1"/>
          </p:cNvPicPr>
          <p:nvPr/>
        </p:nvPicPr>
        <p:blipFill>
          <a:blip r:embed="rId5"/>
          <a:stretch>
            <a:fillRect/>
          </a:stretch>
        </p:blipFill>
        <p:spPr>
          <a:xfrm>
            <a:off x="7924799" y="5352802"/>
            <a:ext cx="3220279" cy="1390053"/>
          </a:xfrm>
          <a:prstGeom prst="rect">
            <a:avLst/>
          </a:prstGeom>
        </p:spPr>
      </p:pic>
    </p:spTree>
    <p:extLst>
      <p:ext uri="{BB962C8B-B14F-4D97-AF65-F5344CB8AC3E}">
        <p14:creationId xmlns:p14="http://schemas.microsoft.com/office/powerpoint/2010/main" val="81667533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410521" y="1203038"/>
            <a:ext cx="5370957" cy="646331"/>
          </a:xfrm>
          <a:prstGeom prst="rect">
            <a:avLst/>
          </a:prstGeom>
        </p:spPr>
        <p:txBody>
          <a:bodyPr wrap="none">
            <a:spAutoFit/>
          </a:bodyPr>
          <a:lstStyle/>
          <a:p>
            <a:r>
              <a:rPr lang="en-US" sz="3600" dirty="0"/>
              <a:t>Where do you like to swim?</a:t>
            </a:r>
          </a:p>
        </p:txBody>
      </p:sp>
      <p:pic>
        <p:nvPicPr>
          <p:cNvPr id="5" name="Content Placeholder 3"/>
          <p:cNvPicPr>
            <a:picLocks noChangeAspect="1"/>
          </p:cNvPicPr>
          <p:nvPr/>
        </p:nvPicPr>
        <p:blipFill>
          <a:blip r:embed="rId2"/>
          <a:stretch>
            <a:fillRect/>
          </a:stretch>
        </p:blipFill>
        <p:spPr>
          <a:xfrm>
            <a:off x="2294685" y="1819804"/>
            <a:ext cx="7464016" cy="2363605"/>
          </a:xfrm>
          <a:prstGeom prst="rect">
            <a:avLst/>
          </a:prstGeom>
        </p:spPr>
      </p:pic>
      <p:sp>
        <p:nvSpPr>
          <p:cNvPr id="12" name="TextBox 11"/>
          <p:cNvSpPr txBox="1"/>
          <p:nvPr/>
        </p:nvSpPr>
        <p:spPr>
          <a:xfrm>
            <a:off x="5547363" y="2017809"/>
            <a:ext cx="949171" cy="523220"/>
          </a:xfrm>
          <a:prstGeom prst="rect">
            <a:avLst/>
          </a:prstGeom>
          <a:noFill/>
        </p:spPr>
        <p:txBody>
          <a:bodyPr wrap="none" rtlCol="0">
            <a:spAutoFit/>
          </a:bodyPr>
          <a:lstStyle/>
          <a:p>
            <a:r>
              <a:rPr lang="en-US" sz="2800" dirty="0"/>
              <a:t>swim</a:t>
            </a:r>
            <a:endParaRPr lang="en-US" sz="2400" dirty="0"/>
          </a:p>
        </p:txBody>
      </p:sp>
      <p:sp>
        <p:nvSpPr>
          <p:cNvPr id="16" name="TextBox 6"/>
          <p:cNvSpPr txBox="1"/>
          <p:nvPr/>
        </p:nvSpPr>
        <p:spPr>
          <a:xfrm>
            <a:off x="10478027" y="239032"/>
            <a:ext cx="132504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21</a:t>
            </a:r>
          </a:p>
          <a:p>
            <a:r>
              <a:rPr lang="en-US" dirty="0"/>
              <a:t>Level 3</a:t>
            </a:r>
          </a:p>
        </p:txBody>
      </p:sp>
      <p:pic>
        <p:nvPicPr>
          <p:cNvPr id="15" name="Picture 14"/>
          <p:cNvPicPr>
            <a:picLocks noChangeAspect="1"/>
          </p:cNvPicPr>
          <p:nvPr/>
        </p:nvPicPr>
        <p:blipFill>
          <a:blip r:embed="rId3"/>
          <a:stretch>
            <a:fillRect/>
          </a:stretch>
        </p:blipFill>
        <p:spPr>
          <a:xfrm>
            <a:off x="1769733" y="4496422"/>
            <a:ext cx="2349294" cy="2287728"/>
          </a:xfrm>
          <a:prstGeom prst="rect">
            <a:avLst/>
          </a:prstGeom>
        </p:spPr>
      </p:pic>
      <p:pic>
        <p:nvPicPr>
          <p:cNvPr id="23" name="Picture 22"/>
          <p:cNvPicPr>
            <a:picLocks noChangeAspect="1"/>
          </p:cNvPicPr>
          <p:nvPr/>
        </p:nvPicPr>
        <p:blipFill>
          <a:blip r:embed="rId3"/>
          <a:stretch>
            <a:fillRect/>
          </a:stretch>
        </p:blipFill>
        <p:spPr>
          <a:xfrm>
            <a:off x="4852046" y="4496422"/>
            <a:ext cx="2349294" cy="2287728"/>
          </a:xfrm>
          <a:prstGeom prst="rect">
            <a:avLst/>
          </a:prstGeom>
        </p:spPr>
      </p:pic>
      <p:pic>
        <p:nvPicPr>
          <p:cNvPr id="26" name="Picture 25"/>
          <p:cNvPicPr>
            <a:picLocks noChangeAspect="1"/>
          </p:cNvPicPr>
          <p:nvPr/>
        </p:nvPicPr>
        <p:blipFill>
          <a:blip r:embed="rId3"/>
          <a:stretch>
            <a:fillRect/>
          </a:stretch>
        </p:blipFill>
        <p:spPr>
          <a:xfrm>
            <a:off x="7989402" y="4496422"/>
            <a:ext cx="2349294" cy="2287728"/>
          </a:xfrm>
          <a:prstGeom prst="rect">
            <a:avLst/>
          </a:prstGeom>
        </p:spPr>
      </p:pic>
      <p:sp>
        <p:nvSpPr>
          <p:cNvPr id="27" name="Rectangle 26"/>
          <p:cNvSpPr/>
          <p:nvPr/>
        </p:nvSpPr>
        <p:spPr>
          <a:xfrm>
            <a:off x="8821006" y="4646001"/>
            <a:ext cx="686086" cy="461665"/>
          </a:xfrm>
          <a:prstGeom prst="rect">
            <a:avLst/>
          </a:prstGeom>
        </p:spPr>
        <p:txBody>
          <a:bodyPr wrap="none">
            <a:spAutoFit/>
          </a:bodyPr>
          <a:lstStyle/>
          <a:p>
            <a:pPr lvl="0" algn="ctr"/>
            <a:r>
              <a:rPr lang="en-US" sz="2400" dirty="0">
                <a:solidFill>
                  <a:prstClr val="black"/>
                </a:solidFill>
              </a:rPr>
              <a:t>lake</a:t>
            </a:r>
          </a:p>
        </p:txBody>
      </p:sp>
      <p:sp>
        <p:nvSpPr>
          <p:cNvPr id="7" name="Rectangle 6"/>
          <p:cNvSpPr/>
          <p:nvPr/>
        </p:nvSpPr>
        <p:spPr>
          <a:xfrm>
            <a:off x="3792256" y="6514126"/>
            <a:ext cx="328936" cy="261610"/>
          </a:xfrm>
          <a:prstGeom prst="rect">
            <a:avLst/>
          </a:prstGeom>
        </p:spPr>
        <p:txBody>
          <a:bodyPr wrap="none">
            <a:spAutoFit/>
          </a:bodyPr>
          <a:lstStyle/>
          <a:p>
            <a:pPr lvl="0"/>
            <a:r>
              <a:rPr lang="en-US" sz="1100" b="1" dirty="0">
                <a:solidFill>
                  <a:prstClr val="black"/>
                </a:solidFill>
              </a:rPr>
              <a:t>21</a:t>
            </a:r>
            <a:endParaRPr lang="en-US" b="1" dirty="0">
              <a:solidFill>
                <a:prstClr val="black"/>
              </a:solidFill>
            </a:endParaRPr>
          </a:p>
        </p:txBody>
      </p:sp>
      <p:sp>
        <p:nvSpPr>
          <p:cNvPr id="10" name="Rectangle 9"/>
          <p:cNvSpPr/>
          <p:nvPr/>
        </p:nvSpPr>
        <p:spPr>
          <a:xfrm>
            <a:off x="6927448" y="6506520"/>
            <a:ext cx="328936" cy="261610"/>
          </a:xfrm>
          <a:prstGeom prst="rect">
            <a:avLst/>
          </a:prstGeom>
        </p:spPr>
        <p:txBody>
          <a:bodyPr wrap="none">
            <a:spAutoFit/>
          </a:bodyPr>
          <a:lstStyle/>
          <a:p>
            <a:pPr lvl="0"/>
            <a:r>
              <a:rPr lang="en-US" sz="1100" b="1" dirty="0">
                <a:solidFill>
                  <a:prstClr val="black"/>
                </a:solidFill>
              </a:rPr>
              <a:t>21</a:t>
            </a:r>
            <a:endParaRPr lang="en-US" b="1" dirty="0">
              <a:solidFill>
                <a:prstClr val="black"/>
              </a:solidFill>
            </a:endParaRPr>
          </a:p>
        </p:txBody>
      </p:sp>
      <p:sp>
        <p:nvSpPr>
          <p:cNvPr id="11" name="Rectangle 10"/>
          <p:cNvSpPr/>
          <p:nvPr/>
        </p:nvSpPr>
        <p:spPr>
          <a:xfrm>
            <a:off x="10081895" y="6506520"/>
            <a:ext cx="328936" cy="261610"/>
          </a:xfrm>
          <a:prstGeom prst="rect">
            <a:avLst/>
          </a:prstGeom>
        </p:spPr>
        <p:txBody>
          <a:bodyPr wrap="none">
            <a:spAutoFit/>
          </a:bodyPr>
          <a:lstStyle/>
          <a:p>
            <a:pPr lvl="0"/>
            <a:r>
              <a:rPr lang="en-US" sz="1100" b="1" dirty="0">
                <a:solidFill>
                  <a:prstClr val="black"/>
                </a:solidFill>
              </a:rPr>
              <a:t>21</a:t>
            </a:r>
            <a:endParaRPr lang="en-US" b="1" dirty="0">
              <a:solidFill>
                <a:prstClr val="black"/>
              </a:solidFill>
            </a:endParaRPr>
          </a:p>
        </p:txBody>
      </p:sp>
      <p:sp>
        <p:nvSpPr>
          <p:cNvPr id="19" name="Rectangle 18"/>
          <p:cNvSpPr/>
          <p:nvPr/>
        </p:nvSpPr>
        <p:spPr>
          <a:xfrm>
            <a:off x="5556853" y="4664862"/>
            <a:ext cx="939681" cy="461665"/>
          </a:xfrm>
          <a:prstGeom prst="rect">
            <a:avLst/>
          </a:prstGeom>
        </p:spPr>
        <p:txBody>
          <a:bodyPr wrap="none">
            <a:spAutoFit/>
          </a:bodyPr>
          <a:lstStyle/>
          <a:p>
            <a:pPr algn="ctr"/>
            <a:r>
              <a:rPr lang="en-US" sz="2400" dirty="0">
                <a:solidFill>
                  <a:prstClr val="black"/>
                </a:solidFill>
              </a:rPr>
              <a:t>ocean</a:t>
            </a:r>
          </a:p>
        </p:txBody>
      </p:sp>
      <p:sp>
        <p:nvSpPr>
          <p:cNvPr id="13" name="Rectangle 12"/>
          <p:cNvSpPr/>
          <p:nvPr/>
        </p:nvSpPr>
        <p:spPr>
          <a:xfrm>
            <a:off x="2132609" y="4688066"/>
            <a:ext cx="1623541" cy="461665"/>
          </a:xfrm>
          <a:prstGeom prst="rect">
            <a:avLst/>
          </a:prstGeom>
        </p:spPr>
        <p:txBody>
          <a:bodyPr wrap="square">
            <a:spAutoFit/>
          </a:bodyPr>
          <a:lstStyle/>
          <a:p>
            <a:pPr lvl="0" algn="ctr"/>
            <a:r>
              <a:rPr lang="en-US" sz="2400" dirty="0">
                <a:solidFill>
                  <a:prstClr val="black"/>
                </a:solidFill>
              </a:rPr>
              <a:t>pool</a:t>
            </a:r>
          </a:p>
        </p:txBody>
      </p:sp>
      <p:pic>
        <p:nvPicPr>
          <p:cNvPr id="21" name="Picture 20"/>
          <p:cNvPicPr>
            <a:picLocks noChangeAspect="1"/>
          </p:cNvPicPr>
          <p:nvPr/>
        </p:nvPicPr>
        <p:blipFill>
          <a:blip r:embed="rId4"/>
          <a:stretch>
            <a:fillRect/>
          </a:stretch>
        </p:blipFill>
        <p:spPr>
          <a:xfrm>
            <a:off x="5044698" y="2725120"/>
            <a:ext cx="1882750" cy="1094979"/>
          </a:xfrm>
          <a:prstGeom prst="rect">
            <a:avLst/>
          </a:prstGeom>
        </p:spPr>
      </p:pic>
      <p:pic>
        <p:nvPicPr>
          <p:cNvPr id="24" name="Picture 23"/>
          <p:cNvPicPr>
            <a:picLocks noChangeAspect="1"/>
          </p:cNvPicPr>
          <p:nvPr/>
        </p:nvPicPr>
        <p:blipFill>
          <a:blip r:embed="rId4"/>
          <a:stretch>
            <a:fillRect/>
          </a:stretch>
        </p:blipFill>
        <p:spPr>
          <a:xfrm>
            <a:off x="7377723" y="653838"/>
            <a:ext cx="1032911" cy="674227"/>
          </a:xfrm>
          <a:prstGeom prst="rect">
            <a:avLst/>
          </a:prstGeom>
        </p:spPr>
      </p:pic>
      <p:pic>
        <p:nvPicPr>
          <p:cNvPr id="25" name="Picture 24"/>
          <p:cNvPicPr>
            <a:picLocks noChangeAspect="1"/>
          </p:cNvPicPr>
          <p:nvPr/>
        </p:nvPicPr>
        <p:blipFill>
          <a:blip r:embed="rId5"/>
          <a:stretch>
            <a:fillRect/>
          </a:stretch>
        </p:blipFill>
        <p:spPr>
          <a:xfrm>
            <a:off x="3104009" y="467888"/>
            <a:ext cx="943627" cy="860177"/>
          </a:xfrm>
          <a:prstGeom prst="rect">
            <a:avLst/>
          </a:prstGeom>
        </p:spPr>
      </p:pic>
      <p:pic>
        <p:nvPicPr>
          <p:cNvPr id="28" name="Picture 27"/>
          <p:cNvPicPr>
            <a:picLocks noChangeAspect="1"/>
          </p:cNvPicPr>
          <p:nvPr/>
        </p:nvPicPr>
        <p:blipFill>
          <a:blip r:embed="rId6"/>
          <a:stretch>
            <a:fillRect/>
          </a:stretch>
        </p:blipFill>
        <p:spPr>
          <a:xfrm>
            <a:off x="3956724" y="484814"/>
            <a:ext cx="981606" cy="826324"/>
          </a:xfrm>
          <a:prstGeom prst="rect">
            <a:avLst/>
          </a:prstGeom>
        </p:spPr>
      </p:pic>
      <p:pic>
        <p:nvPicPr>
          <p:cNvPr id="30" name="Picture 29"/>
          <p:cNvPicPr>
            <a:picLocks noChangeAspect="1"/>
          </p:cNvPicPr>
          <p:nvPr/>
        </p:nvPicPr>
        <p:blipFill>
          <a:blip r:embed="rId7"/>
          <a:stretch>
            <a:fillRect/>
          </a:stretch>
        </p:blipFill>
        <p:spPr>
          <a:xfrm>
            <a:off x="5291310" y="537529"/>
            <a:ext cx="942975" cy="876300"/>
          </a:xfrm>
          <a:prstGeom prst="rect">
            <a:avLst/>
          </a:prstGeom>
        </p:spPr>
      </p:pic>
      <p:pic>
        <p:nvPicPr>
          <p:cNvPr id="6" name="Picture 5">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04529" y="5090969"/>
            <a:ext cx="1856274" cy="1480312"/>
          </a:xfrm>
          <a:prstGeom prst="rect">
            <a:avLst/>
          </a:prstGeom>
        </p:spPr>
      </p:pic>
      <p:pic>
        <p:nvPicPr>
          <p:cNvPr id="8" name="Picture 7">
            <a:hlinkClick r:id="rId8"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03382" y="5126527"/>
            <a:ext cx="1881994" cy="1342489"/>
          </a:xfrm>
          <a:prstGeom prst="rect">
            <a:avLst/>
          </a:prstGeom>
        </p:spPr>
      </p:pic>
      <p:pic>
        <p:nvPicPr>
          <p:cNvPr id="9" name="Picture 8">
            <a:hlinkClick r:id="rId8"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80100" y="5090969"/>
            <a:ext cx="1967897" cy="1475919"/>
          </a:xfrm>
          <a:prstGeom prst="rect">
            <a:avLst/>
          </a:prstGeom>
        </p:spPr>
      </p:pic>
    </p:spTree>
    <p:extLst>
      <p:ext uri="{BB962C8B-B14F-4D97-AF65-F5344CB8AC3E}">
        <p14:creationId xmlns:p14="http://schemas.microsoft.com/office/powerpoint/2010/main" val="10856667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C7CA4-39B2-4413-85C7-E915D43BD66B}"/>
              </a:ext>
            </a:extLst>
          </p:cNvPr>
          <p:cNvSpPr>
            <a:spLocks noGrp="1"/>
          </p:cNvSpPr>
          <p:nvPr>
            <p:ph type="title"/>
          </p:nvPr>
        </p:nvSpPr>
        <p:spPr/>
        <p:txBody>
          <a:bodyPr/>
          <a:lstStyle/>
          <a:p>
            <a:endParaRPr lang="en-US"/>
          </a:p>
        </p:txBody>
      </p:sp>
      <p:pic>
        <p:nvPicPr>
          <p:cNvPr id="5" name="Content Placeholder 3">
            <a:hlinkClick r:id="rId3" action="ppaction://hlinksldjump"/>
            <a:extLst>
              <a:ext uri="{FF2B5EF4-FFF2-40B4-BE49-F238E27FC236}">
                <a16:creationId xmlns:a16="http://schemas.microsoft.com/office/drawing/2014/main" id="{446270B7-208C-475E-8861-E1F3412AD0C4}"/>
              </a:ext>
            </a:extLst>
          </p:cNvPr>
          <p:cNvPicPr>
            <a:picLocks noChangeAspect="1"/>
          </p:cNvPicPr>
          <p:nvPr/>
        </p:nvPicPr>
        <p:blipFill>
          <a:blip r:embed="rId4"/>
          <a:stretch>
            <a:fillRect/>
          </a:stretch>
        </p:blipFill>
        <p:spPr>
          <a:xfrm>
            <a:off x="7924799" y="5352802"/>
            <a:ext cx="3220279" cy="1390053"/>
          </a:xfrm>
          <a:prstGeom prst="rect">
            <a:avLst/>
          </a:prstGeom>
        </p:spPr>
      </p:pic>
      <p:sp>
        <p:nvSpPr>
          <p:cNvPr id="3" name="Content Placeholder 2">
            <a:extLst>
              <a:ext uri="{FF2B5EF4-FFF2-40B4-BE49-F238E27FC236}">
                <a16:creationId xmlns:a16="http://schemas.microsoft.com/office/drawing/2014/main" id="{FC5C29A4-223B-4CC6-90CD-5E8E2B931786}"/>
              </a:ext>
            </a:extLst>
          </p:cNvPr>
          <p:cNvSpPr>
            <a:spLocks noGrp="1"/>
          </p:cNvSpPr>
          <p:nvPr>
            <p:ph idx="1"/>
          </p:nvPr>
        </p:nvSpPr>
        <p:spPr/>
        <p:txBody>
          <a:bodyPr/>
          <a:lstStyle/>
          <a:p>
            <a:endParaRPr lang="en-US" dirty="0"/>
          </a:p>
        </p:txBody>
      </p:sp>
      <p:pic>
        <p:nvPicPr>
          <p:cNvPr id="2050" name="Picture 2" descr="Image result for frog swimming gif">
            <a:extLst>
              <a:ext uri="{FF2B5EF4-FFF2-40B4-BE49-F238E27FC236}">
                <a16:creationId xmlns:a16="http://schemas.microsoft.com/office/drawing/2014/main" id="{585138E5-6441-462F-ACCB-9667C93EDA8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92797" y="677776"/>
            <a:ext cx="4548809" cy="6065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64755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03848" y="3387127"/>
            <a:ext cx="2340813" cy="2340813"/>
          </a:xfrm>
          <a:prstGeom prst="rect">
            <a:avLst/>
          </a:prstGeom>
        </p:spPr>
      </p:pic>
      <p:pic>
        <p:nvPicPr>
          <p:cNvPr id="11" name="Picture 10"/>
          <p:cNvPicPr>
            <a:picLocks noChangeAspect="1"/>
          </p:cNvPicPr>
          <p:nvPr/>
        </p:nvPicPr>
        <p:blipFill>
          <a:blip r:embed="rId2"/>
          <a:stretch>
            <a:fillRect/>
          </a:stretch>
        </p:blipFill>
        <p:spPr>
          <a:xfrm>
            <a:off x="3501682" y="3387127"/>
            <a:ext cx="2340813" cy="2340813"/>
          </a:xfrm>
          <a:prstGeom prst="rect">
            <a:avLst/>
          </a:prstGeom>
        </p:spPr>
      </p:pic>
      <p:pic>
        <p:nvPicPr>
          <p:cNvPr id="12" name="Picture 11"/>
          <p:cNvPicPr>
            <a:picLocks noChangeAspect="1"/>
          </p:cNvPicPr>
          <p:nvPr/>
        </p:nvPicPr>
        <p:blipFill>
          <a:blip r:embed="rId2"/>
          <a:stretch>
            <a:fillRect/>
          </a:stretch>
        </p:blipFill>
        <p:spPr>
          <a:xfrm>
            <a:off x="6308258" y="3387127"/>
            <a:ext cx="2340813" cy="2340813"/>
          </a:xfrm>
          <a:prstGeom prst="rect">
            <a:avLst/>
          </a:prstGeom>
        </p:spPr>
      </p:pic>
      <p:pic>
        <p:nvPicPr>
          <p:cNvPr id="16" name="Picture 15"/>
          <p:cNvPicPr>
            <a:picLocks noChangeAspect="1"/>
          </p:cNvPicPr>
          <p:nvPr/>
        </p:nvPicPr>
        <p:blipFill>
          <a:blip r:embed="rId2"/>
          <a:stretch>
            <a:fillRect/>
          </a:stretch>
        </p:blipFill>
        <p:spPr>
          <a:xfrm>
            <a:off x="9097350" y="3387127"/>
            <a:ext cx="2340813" cy="2340813"/>
          </a:xfrm>
          <a:prstGeom prst="rect">
            <a:avLst/>
          </a:prstGeom>
        </p:spPr>
      </p:pic>
      <p:pic>
        <p:nvPicPr>
          <p:cNvPr id="17" name="Picture 16"/>
          <p:cNvPicPr>
            <a:picLocks noChangeAspect="1"/>
          </p:cNvPicPr>
          <p:nvPr/>
        </p:nvPicPr>
        <p:blipFill>
          <a:blip r:embed="rId2"/>
          <a:stretch>
            <a:fillRect/>
          </a:stretch>
        </p:blipFill>
        <p:spPr>
          <a:xfrm>
            <a:off x="9097349" y="580667"/>
            <a:ext cx="2340813" cy="2340813"/>
          </a:xfrm>
          <a:prstGeom prst="rect">
            <a:avLst/>
          </a:prstGeom>
        </p:spPr>
      </p:pic>
      <p:pic>
        <p:nvPicPr>
          <p:cNvPr id="18" name="Picture 17"/>
          <p:cNvPicPr>
            <a:picLocks noChangeAspect="1"/>
          </p:cNvPicPr>
          <p:nvPr/>
        </p:nvPicPr>
        <p:blipFill>
          <a:blip r:embed="rId2"/>
          <a:stretch>
            <a:fillRect/>
          </a:stretch>
        </p:blipFill>
        <p:spPr>
          <a:xfrm>
            <a:off x="6308257" y="580667"/>
            <a:ext cx="2340813" cy="2340813"/>
          </a:xfrm>
          <a:prstGeom prst="rect">
            <a:avLst/>
          </a:prstGeom>
        </p:spPr>
      </p:pic>
      <p:pic>
        <p:nvPicPr>
          <p:cNvPr id="23" name="Picture 22"/>
          <p:cNvPicPr>
            <a:picLocks noChangeAspect="1"/>
          </p:cNvPicPr>
          <p:nvPr/>
        </p:nvPicPr>
        <p:blipFill>
          <a:blip r:embed="rId2"/>
          <a:stretch>
            <a:fillRect/>
          </a:stretch>
        </p:blipFill>
        <p:spPr>
          <a:xfrm>
            <a:off x="3519165" y="580666"/>
            <a:ext cx="2340813" cy="2340813"/>
          </a:xfrm>
          <a:prstGeom prst="rect">
            <a:avLst/>
          </a:prstGeom>
        </p:spPr>
      </p:pic>
      <p:pic>
        <p:nvPicPr>
          <p:cNvPr id="24" name="Picture 23"/>
          <p:cNvPicPr>
            <a:picLocks noChangeAspect="1"/>
          </p:cNvPicPr>
          <p:nvPr/>
        </p:nvPicPr>
        <p:blipFill>
          <a:blip r:embed="rId2"/>
          <a:stretch>
            <a:fillRect/>
          </a:stretch>
        </p:blipFill>
        <p:spPr>
          <a:xfrm>
            <a:off x="730073" y="580666"/>
            <a:ext cx="2340813" cy="2340813"/>
          </a:xfrm>
          <a:prstGeom prst="rect">
            <a:avLst/>
          </a:prstGeom>
        </p:spPr>
      </p:pic>
    </p:spTree>
    <p:extLst>
      <p:ext uri="{BB962C8B-B14F-4D97-AF65-F5344CB8AC3E}">
        <p14:creationId xmlns:p14="http://schemas.microsoft.com/office/powerpoint/2010/main" val="32772823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45524" y="693292"/>
            <a:ext cx="2369174" cy="2307087"/>
          </a:xfrm>
          <a:prstGeom prst="rect">
            <a:avLst/>
          </a:prstGeom>
        </p:spPr>
      </p:pic>
      <p:pic>
        <p:nvPicPr>
          <p:cNvPr id="19" name="Picture 18"/>
          <p:cNvPicPr>
            <a:picLocks noChangeAspect="1"/>
          </p:cNvPicPr>
          <p:nvPr/>
        </p:nvPicPr>
        <p:blipFill>
          <a:blip r:embed="rId2"/>
          <a:stretch>
            <a:fillRect/>
          </a:stretch>
        </p:blipFill>
        <p:spPr>
          <a:xfrm>
            <a:off x="3399365" y="693292"/>
            <a:ext cx="2369174" cy="2307087"/>
          </a:xfrm>
          <a:prstGeom prst="rect">
            <a:avLst/>
          </a:prstGeom>
        </p:spPr>
      </p:pic>
      <p:pic>
        <p:nvPicPr>
          <p:cNvPr id="20" name="Picture 19"/>
          <p:cNvPicPr>
            <a:picLocks noChangeAspect="1"/>
          </p:cNvPicPr>
          <p:nvPr/>
        </p:nvPicPr>
        <p:blipFill>
          <a:blip r:embed="rId2"/>
          <a:stretch>
            <a:fillRect/>
          </a:stretch>
        </p:blipFill>
        <p:spPr>
          <a:xfrm>
            <a:off x="650600" y="693292"/>
            <a:ext cx="2369174" cy="2307087"/>
          </a:xfrm>
          <a:prstGeom prst="rect">
            <a:avLst/>
          </a:prstGeom>
        </p:spPr>
      </p:pic>
      <p:pic>
        <p:nvPicPr>
          <p:cNvPr id="14" name="Picture 13"/>
          <p:cNvPicPr>
            <a:picLocks noChangeAspect="1"/>
          </p:cNvPicPr>
          <p:nvPr/>
        </p:nvPicPr>
        <p:blipFill>
          <a:blip r:embed="rId2"/>
          <a:stretch>
            <a:fillRect/>
          </a:stretch>
        </p:blipFill>
        <p:spPr>
          <a:xfrm>
            <a:off x="9091683" y="693292"/>
            <a:ext cx="2369174" cy="2307087"/>
          </a:xfrm>
          <a:prstGeom prst="rect">
            <a:avLst/>
          </a:prstGeom>
        </p:spPr>
      </p:pic>
      <p:pic>
        <p:nvPicPr>
          <p:cNvPr id="15" name="Picture 14"/>
          <p:cNvPicPr>
            <a:picLocks noChangeAspect="1"/>
          </p:cNvPicPr>
          <p:nvPr/>
        </p:nvPicPr>
        <p:blipFill>
          <a:blip r:embed="rId2"/>
          <a:stretch>
            <a:fillRect/>
          </a:stretch>
        </p:blipFill>
        <p:spPr>
          <a:xfrm>
            <a:off x="650600" y="3500801"/>
            <a:ext cx="2369174" cy="2307087"/>
          </a:xfrm>
          <a:prstGeom prst="rect">
            <a:avLst/>
          </a:prstGeom>
        </p:spPr>
      </p:pic>
      <p:pic>
        <p:nvPicPr>
          <p:cNvPr id="16" name="Picture 15"/>
          <p:cNvPicPr>
            <a:picLocks noChangeAspect="1"/>
          </p:cNvPicPr>
          <p:nvPr/>
        </p:nvPicPr>
        <p:blipFill>
          <a:blip r:embed="rId2"/>
          <a:stretch>
            <a:fillRect/>
          </a:stretch>
        </p:blipFill>
        <p:spPr>
          <a:xfrm>
            <a:off x="3448062" y="3500801"/>
            <a:ext cx="2369174" cy="2307087"/>
          </a:xfrm>
          <a:prstGeom prst="rect">
            <a:avLst/>
          </a:prstGeom>
        </p:spPr>
      </p:pic>
      <p:pic>
        <p:nvPicPr>
          <p:cNvPr id="17" name="Picture 16"/>
          <p:cNvPicPr>
            <a:picLocks noChangeAspect="1"/>
          </p:cNvPicPr>
          <p:nvPr/>
        </p:nvPicPr>
        <p:blipFill>
          <a:blip r:embed="rId2"/>
          <a:stretch>
            <a:fillRect/>
          </a:stretch>
        </p:blipFill>
        <p:spPr>
          <a:xfrm>
            <a:off x="6245524" y="3500801"/>
            <a:ext cx="2369174" cy="2307087"/>
          </a:xfrm>
          <a:prstGeom prst="rect">
            <a:avLst/>
          </a:prstGeom>
        </p:spPr>
      </p:pic>
      <p:pic>
        <p:nvPicPr>
          <p:cNvPr id="18" name="Picture 17"/>
          <p:cNvPicPr>
            <a:picLocks noChangeAspect="1"/>
          </p:cNvPicPr>
          <p:nvPr/>
        </p:nvPicPr>
        <p:blipFill>
          <a:blip r:embed="rId2"/>
          <a:stretch>
            <a:fillRect/>
          </a:stretch>
        </p:blipFill>
        <p:spPr>
          <a:xfrm>
            <a:off x="9091683" y="3500800"/>
            <a:ext cx="2369174" cy="2307087"/>
          </a:xfrm>
          <a:prstGeom prst="rect">
            <a:avLst/>
          </a:prstGeom>
        </p:spPr>
      </p:pic>
    </p:spTree>
    <p:extLst>
      <p:ext uri="{BB962C8B-B14F-4D97-AF65-F5344CB8AC3E}">
        <p14:creationId xmlns:p14="http://schemas.microsoft.com/office/powerpoint/2010/main" val="40904021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3847" y="3505447"/>
            <a:ext cx="2349555" cy="2349555"/>
          </a:xfrm>
          <a:prstGeom prst="rect">
            <a:avLst/>
          </a:prstGeom>
        </p:spPr>
      </p:pic>
      <p:pic>
        <p:nvPicPr>
          <p:cNvPr id="14" name="Picture 13"/>
          <p:cNvPicPr>
            <a:picLocks noChangeAspect="1"/>
          </p:cNvPicPr>
          <p:nvPr/>
        </p:nvPicPr>
        <p:blipFill>
          <a:blip r:embed="rId2"/>
          <a:stretch>
            <a:fillRect/>
          </a:stretch>
        </p:blipFill>
        <p:spPr>
          <a:xfrm>
            <a:off x="6299516" y="440193"/>
            <a:ext cx="2349555" cy="2349555"/>
          </a:xfrm>
          <a:prstGeom prst="rect">
            <a:avLst/>
          </a:prstGeom>
        </p:spPr>
      </p:pic>
      <p:pic>
        <p:nvPicPr>
          <p:cNvPr id="15" name="Picture 14"/>
          <p:cNvPicPr>
            <a:picLocks noChangeAspect="1"/>
          </p:cNvPicPr>
          <p:nvPr/>
        </p:nvPicPr>
        <p:blipFill>
          <a:blip r:embed="rId2"/>
          <a:stretch>
            <a:fillRect/>
          </a:stretch>
        </p:blipFill>
        <p:spPr>
          <a:xfrm>
            <a:off x="9097350" y="440192"/>
            <a:ext cx="2349555" cy="2349555"/>
          </a:xfrm>
          <a:prstGeom prst="rect">
            <a:avLst/>
          </a:prstGeom>
        </p:spPr>
      </p:pic>
      <p:pic>
        <p:nvPicPr>
          <p:cNvPr id="13" name="Picture 12"/>
          <p:cNvPicPr>
            <a:picLocks noChangeAspect="1"/>
          </p:cNvPicPr>
          <p:nvPr/>
        </p:nvPicPr>
        <p:blipFill>
          <a:blip r:embed="rId2"/>
          <a:stretch>
            <a:fillRect/>
          </a:stretch>
        </p:blipFill>
        <p:spPr>
          <a:xfrm>
            <a:off x="703847" y="440192"/>
            <a:ext cx="2349555" cy="2349555"/>
          </a:xfrm>
          <a:prstGeom prst="rect">
            <a:avLst/>
          </a:prstGeom>
        </p:spPr>
      </p:pic>
      <p:pic>
        <p:nvPicPr>
          <p:cNvPr id="19" name="Picture 18"/>
          <p:cNvPicPr>
            <a:picLocks noChangeAspect="1"/>
          </p:cNvPicPr>
          <p:nvPr/>
        </p:nvPicPr>
        <p:blipFill>
          <a:blip r:embed="rId2"/>
          <a:stretch>
            <a:fillRect/>
          </a:stretch>
        </p:blipFill>
        <p:spPr>
          <a:xfrm>
            <a:off x="3501682" y="440193"/>
            <a:ext cx="2349555" cy="2349555"/>
          </a:xfrm>
          <a:prstGeom prst="rect">
            <a:avLst/>
          </a:prstGeom>
        </p:spPr>
      </p:pic>
      <p:pic>
        <p:nvPicPr>
          <p:cNvPr id="20" name="Picture 19"/>
          <p:cNvPicPr>
            <a:picLocks noChangeAspect="1"/>
          </p:cNvPicPr>
          <p:nvPr/>
        </p:nvPicPr>
        <p:blipFill>
          <a:blip r:embed="rId2"/>
          <a:stretch>
            <a:fillRect/>
          </a:stretch>
        </p:blipFill>
        <p:spPr>
          <a:xfrm>
            <a:off x="3501682" y="3505446"/>
            <a:ext cx="2349555" cy="2349555"/>
          </a:xfrm>
          <a:prstGeom prst="rect">
            <a:avLst/>
          </a:prstGeom>
        </p:spPr>
      </p:pic>
      <p:pic>
        <p:nvPicPr>
          <p:cNvPr id="21" name="Picture 20"/>
          <p:cNvPicPr>
            <a:picLocks noChangeAspect="1"/>
          </p:cNvPicPr>
          <p:nvPr/>
        </p:nvPicPr>
        <p:blipFill>
          <a:blip r:embed="rId2"/>
          <a:stretch>
            <a:fillRect/>
          </a:stretch>
        </p:blipFill>
        <p:spPr>
          <a:xfrm>
            <a:off x="6299516" y="3505446"/>
            <a:ext cx="2349555" cy="2349555"/>
          </a:xfrm>
          <a:prstGeom prst="rect">
            <a:avLst/>
          </a:prstGeom>
        </p:spPr>
      </p:pic>
      <p:pic>
        <p:nvPicPr>
          <p:cNvPr id="22" name="Picture 21"/>
          <p:cNvPicPr>
            <a:picLocks noChangeAspect="1"/>
          </p:cNvPicPr>
          <p:nvPr/>
        </p:nvPicPr>
        <p:blipFill>
          <a:blip r:embed="rId2"/>
          <a:stretch>
            <a:fillRect/>
          </a:stretch>
        </p:blipFill>
        <p:spPr>
          <a:xfrm>
            <a:off x="9097350" y="3505445"/>
            <a:ext cx="2349555" cy="2349555"/>
          </a:xfrm>
          <a:prstGeom prst="rect">
            <a:avLst/>
          </a:prstGeom>
        </p:spPr>
      </p:pic>
    </p:spTree>
    <p:extLst>
      <p:ext uri="{BB962C8B-B14F-4D97-AF65-F5344CB8AC3E}">
        <p14:creationId xmlns:p14="http://schemas.microsoft.com/office/powerpoint/2010/main" val="66363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0065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3176" y="244292"/>
            <a:ext cx="11043526" cy="7017306"/>
          </a:xfrm>
          <a:prstGeom prst="rect">
            <a:avLst/>
          </a:prstGeom>
          <a:noFill/>
        </p:spPr>
        <p:txBody>
          <a:bodyPr wrap="square" rtlCol="0">
            <a:spAutoFit/>
          </a:bodyPr>
          <a:lstStyle/>
          <a:p>
            <a:r>
              <a:rPr lang="en-US" dirty="0"/>
              <a:t>Options for question book – </a:t>
            </a:r>
          </a:p>
          <a:p>
            <a:endParaRPr lang="en-US" dirty="0"/>
          </a:p>
          <a:p>
            <a:r>
              <a:rPr lang="en-US" dirty="0"/>
              <a:t>Copy and laminate.  You can fold along line located under the question on each page to hide the answers if child does not need the visual cue. Select which questions you want to use.  Questions are leveled for difficulty (Level 1 – knowledge/simple recall, Level 2 – comprehension/understanding or inference, Level 3 – application/applying vocabulary to real life) </a:t>
            </a:r>
          </a:p>
          <a:p>
            <a:r>
              <a:rPr lang="en-US" dirty="0"/>
              <a:t>These questions could be sent home for parents to use as follow-up. </a:t>
            </a:r>
          </a:p>
          <a:p>
            <a:r>
              <a:rPr lang="en-US" dirty="0"/>
              <a:t>You can also pull up questions on interactive whiteboard.   </a:t>
            </a:r>
          </a:p>
          <a:p>
            <a:endParaRPr lang="en-US" dirty="0"/>
          </a:p>
          <a:p>
            <a:r>
              <a:rPr lang="en-US" dirty="0"/>
              <a:t>To make interactive - </a:t>
            </a:r>
          </a:p>
          <a:p>
            <a:r>
              <a:rPr lang="en-US" dirty="0"/>
              <a:t>Copy the blank page with just the line (located as the final page) for each question page. After laminating, put a strip of soft Velcro under the line.  Cut apart answer picture for each </a:t>
            </a:r>
          </a:p>
          <a:p>
            <a:r>
              <a:rPr lang="en-US" dirty="0"/>
              <a:t>corresponding question, place hard Velcro square on back of each picture and place the answer options on blank </a:t>
            </a:r>
          </a:p>
          <a:p>
            <a:r>
              <a:rPr lang="en-US" dirty="0"/>
              <a:t>line page with Velcro strip.  Answer options should follow the question they match.  </a:t>
            </a:r>
          </a:p>
          <a:p>
            <a:r>
              <a:rPr lang="en-US" dirty="0"/>
              <a:t>Add a square of soft Velcro to the question page that has the blank square so child can move answer to the correct location to read the AAO strip  </a:t>
            </a:r>
          </a:p>
          <a:p>
            <a:r>
              <a:rPr lang="en-US" dirty="0"/>
              <a:t> </a:t>
            </a:r>
          </a:p>
          <a:p>
            <a:r>
              <a:rPr lang="en-US" dirty="0"/>
              <a:t>The pages of blank colored squares can be used for you to add pictures you need for either the Agent (red), </a:t>
            </a:r>
          </a:p>
          <a:p>
            <a:r>
              <a:rPr lang="en-US" dirty="0"/>
              <a:t>Action (green) or Object (yellow). </a:t>
            </a:r>
          </a:p>
          <a:p>
            <a:endParaRPr lang="en-US" dirty="0"/>
          </a:p>
          <a:p>
            <a:r>
              <a:rPr lang="en-US" dirty="0"/>
              <a:t>You could also copy questions and answers to put into a PowerPoint to use on the Smartboard.</a:t>
            </a:r>
          </a:p>
          <a:p>
            <a:endParaRPr lang="en-US" dirty="0"/>
          </a:p>
          <a:p>
            <a:r>
              <a:rPr lang="en-US" dirty="0"/>
              <a:t>Pictures: </a:t>
            </a:r>
            <a:r>
              <a:rPr lang="en-US" dirty="0" err="1"/>
              <a:t>Boardmaker</a:t>
            </a:r>
            <a:r>
              <a:rPr lang="en-US" dirty="0"/>
              <a:t>, </a:t>
            </a:r>
            <a:r>
              <a:rPr lang="en-US" dirty="0" err="1"/>
              <a:t>LessonPix</a:t>
            </a:r>
            <a:r>
              <a:rPr lang="en-US" dirty="0"/>
              <a:t>, Microsoft images </a:t>
            </a:r>
          </a:p>
          <a:p>
            <a:r>
              <a:rPr lang="en-US" dirty="0"/>
              <a:t> </a:t>
            </a:r>
          </a:p>
          <a:p>
            <a:endParaRPr lang="en-US" dirty="0"/>
          </a:p>
        </p:txBody>
      </p:sp>
    </p:spTree>
    <p:extLst>
      <p:ext uri="{BB962C8B-B14F-4D97-AF65-F5344CB8AC3E}">
        <p14:creationId xmlns:p14="http://schemas.microsoft.com/office/powerpoint/2010/main" val="1310875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54D8F-60F2-4F25-ADEB-6F63A2B0B989}"/>
              </a:ext>
            </a:extLst>
          </p:cNvPr>
          <p:cNvSpPr>
            <a:spLocks noGrp="1"/>
          </p:cNvSpPr>
          <p:nvPr>
            <p:ph type="title"/>
          </p:nvPr>
        </p:nvSpPr>
        <p:spPr/>
        <p:txBody>
          <a:bodyPr/>
          <a:lstStyle/>
          <a:p>
            <a:endParaRPr lang="en-US"/>
          </a:p>
        </p:txBody>
      </p:sp>
      <p:pic>
        <p:nvPicPr>
          <p:cNvPr id="2050" name="Picture 2" descr="Image result for no frog gif">
            <a:extLst>
              <a:ext uri="{FF2B5EF4-FFF2-40B4-BE49-F238E27FC236}">
                <a16:creationId xmlns:a16="http://schemas.microsoft.com/office/drawing/2014/main" id="{A56808D8-CF4D-4F91-84C4-BC9DC7B3B65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61336" y="365125"/>
            <a:ext cx="6904932" cy="3880572"/>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74CCEC56-B236-41C3-81CE-413036F293B8}"/>
              </a:ext>
            </a:extLst>
          </p:cNvPr>
          <p:cNvPicPr>
            <a:picLocks noGrp="1" noChangeAspect="1"/>
          </p:cNvPicPr>
          <p:nvPr>
            <p:ph idx="1"/>
          </p:nvPr>
        </p:nvPicPr>
        <p:blipFill>
          <a:blip r:embed="rId5"/>
          <a:stretch>
            <a:fillRect/>
          </a:stretch>
        </p:blipFill>
        <p:spPr>
          <a:xfrm>
            <a:off x="838200" y="5042620"/>
            <a:ext cx="3484418" cy="1450255"/>
          </a:xfrm>
          <a:prstGeom prst="rect">
            <a:avLst/>
          </a:prstGeom>
        </p:spPr>
      </p:pic>
    </p:spTree>
    <p:extLst>
      <p:ext uri="{BB962C8B-B14F-4D97-AF65-F5344CB8AC3E}">
        <p14:creationId xmlns:p14="http://schemas.microsoft.com/office/powerpoint/2010/main" val="2372594844"/>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suction.wav"/>
          </p:stSnd>
        </p:sndAc>
      </p:transition>
    </mc:Choice>
    <mc:Fallback xmlns="">
      <p:transition spd="slow">
        <p:sndAc>
          <p:stSnd>
            <p:snd r:embed="rId6" name="suction.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0269" y="1118083"/>
            <a:ext cx="6923883" cy="707886"/>
          </a:xfrm>
          <a:prstGeom prst="rect">
            <a:avLst/>
          </a:prstGeom>
        </p:spPr>
        <p:txBody>
          <a:bodyPr wrap="none">
            <a:spAutoFit/>
          </a:bodyPr>
          <a:lstStyle/>
          <a:p>
            <a:r>
              <a:rPr lang="en-US" sz="4000" dirty="0"/>
              <a:t>Who tries to catch the frog first?</a:t>
            </a:r>
          </a:p>
        </p:txBody>
      </p:sp>
      <p:cxnSp>
        <p:nvCxnSpPr>
          <p:cNvPr id="12" name="Straight Connector 11"/>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stretch>
            <a:fillRect/>
          </a:stretch>
        </p:blipFill>
        <p:spPr>
          <a:xfrm>
            <a:off x="2403682" y="1770150"/>
            <a:ext cx="7325743" cy="2359137"/>
          </a:xfrm>
          <a:prstGeom prst="rect">
            <a:avLst/>
          </a:prstGeom>
        </p:spPr>
      </p:pic>
      <p:sp>
        <p:nvSpPr>
          <p:cNvPr id="15" name="TextBox 14"/>
          <p:cNvSpPr txBox="1"/>
          <p:nvPr/>
        </p:nvSpPr>
        <p:spPr>
          <a:xfrm>
            <a:off x="5696900" y="2000449"/>
            <a:ext cx="739305" cy="461665"/>
          </a:xfrm>
          <a:prstGeom prst="rect">
            <a:avLst/>
          </a:prstGeom>
          <a:noFill/>
        </p:spPr>
        <p:txBody>
          <a:bodyPr wrap="none" rtlCol="0">
            <a:spAutoFit/>
          </a:bodyPr>
          <a:lstStyle/>
          <a:p>
            <a:r>
              <a:rPr lang="en-US" sz="2400" dirty="0"/>
              <a:t>tries</a:t>
            </a:r>
          </a:p>
        </p:txBody>
      </p:sp>
      <p:pic>
        <p:nvPicPr>
          <p:cNvPr id="19" name="Picture 18"/>
          <p:cNvPicPr>
            <a:picLocks noChangeAspect="1"/>
          </p:cNvPicPr>
          <p:nvPr/>
        </p:nvPicPr>
        <p:blipFill>
          <a:blip r:embed="rId3"/>
          <a:stretch>
            <a:fillRect/>
          </a:stretch>
        </p:blipFill>
        <p:spPr>
          <a:xfrm>
            <a:off x="3273026" y="450737"/>
            <a:ext cx="874295" cy="761542"/>
          </a:xfrm>
          <a:prstGeom prst="rect">
            <a:avLst/>
          </a:prstGeom>
        </p:spPr>
      </p:pic>
      <p:pic>
        <p:nvPicPr>
          <p:cNvPr id="20" name="Picture 19"/>
          <p:cNvPicPr>
            <a:picLocks noChangeAspect="1"/>
          </p:cNvPicPr>
          <p:nvPr/>
        </p:nvPicPr>
        <p:blipFill>
          <a:blip r:embed="rId4"/>
          <a:stretch>
            <a:fillRect/>
          </a:stretch>
        </p:blipFill>
        <p:spPr>
          <a:xfrm>
            <a:off x="2562051" y="480398"/>
            <a:ext cx="766952" cy="738961"/>
          </a:xfrm>
          <a:prstGeom prst="rect">
            <a:avLst/>
          </a:prstGeom>
        </p:spPr>
      </p:pic>
      <p:pic>
        <p:nvPicPr>
          <p:cNvPr id="3" name="Picture 2"/>
          <p:cNvPicPr>
            <a:picLocks noChangeAspect="1"/>
          </p:cNvPicPr>
          <p:nvPr/>
        </p:nvPicPr>
        <p:blipFill>
          <a:blip r:embed="rId5"/>
          <a:stretch>
            <a:fillRect/>
          </a:stretch>
        </p:blipFill>
        <p:spPr>
          <a:xfrm>
            <a:off x="8426137" y="437831"/>
            <a:ext cx="1142683" cy="693159"/>
          </a:xfrm>
          <a:prstGeom prst="rect">
            <a:avLst/>
          </a:prstGeom>
        </p:spPr>
      </p:pic>
      <p:sp>
        <p:nvSpPr>
          <p:cNvPr id="7" name="Rectangle 6"/>
          <p:cNvSpPr/>
          <p:nvPr/>
        </p:nvSpPr>
        <p:spPr>
          <a:xfrm>
            <a:off x="10478157" y="226597"/>
            <a:ext cx="1422400" cy="646331"/>
          </a:xfrm>
          <a:prstGeom prst="rect">
            <a:avLst/>
          </a:prstGeom>
        </p:spPr>
        <p:txBody>
          <a:bodyPr wrap="square">
            <a:spAutoFit/>
          </a:bodyPr>
          <a:lstStyle/>
          <a:p>
            <a:r>
              <a:rPr lang="en-US" dirty="0"/>
              <a:t>Question 3</a:t>
            </a:r>
          </a:p>
          <a:p>
            <a:r>
              <a:rPr lang="en-US" dirty="0"/>
              <a:t>Level 1</a:t>
            </a:r>
          </a:p>
        </p:txBody>
      </p:sp>
      <p:sp>
        <p:nvSpPr>
          <p:cNvPr id="25" name="Rectangle 24"/>
          <p:cNvSpPr/>
          <p:nvPr/>
        </p:nvSpPr>
        <p:spPr>
          <a:xfrm>
            <a:off x="7135870" y="6553225"/>
            <a:ext cx="256802" cy="261610"/>
          </a:xfrm>
          <a:prstGeom prst="rect">
            <a:avLst/>
          </a:prstGeom>
        </p:spPr>
        <p:txBody>
          <a:bodyPr wrap="none">
            <a:spAutoFit/>
          </a:bodyPr>
          <a:lstStyle/>
          <a:p>
            <a:pPr lvl="0"/>
            <a:r>
              <a:rPr lang="en-US" sz="1100" dirty="0">
                <a:solidFill>
                  <a:prstClr val="black"/>
                </a:solidFill>
              </a:rPr>
              <a:t>5</a:t>
            </a:r>
            <a:endParaRPr lang="en-US" dirty="0">
              <a:solidFill>
                <a:prstClr val="black"/>
              </a:solidFill>
            </a:endParaRPr>
          </a:p>
        </p:txBody>
      </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16800" y="536715"/>
            <a:ext cx="731122" cy="731122"/>
          </a:xfrm>
          <a:prstGeom prst="rect">
            <a:avLst/>
          </a:prstGeom>
        </p:spPr>
      </p:pic>
      <p:pic>
        <p:nvPicPr>
          <p:cNvPr id="30" name="Picture 29"/>
          <p:cNvPicPr>
            <a:picLocks noChangeAspect="1"/>
          </p:cNvPicPr>
          <p:nvPr/>
        </p:nvPicPr>
        <p:blipFill>
          <a:blip r:embed="rId7"/>
          <a:stretch>
            <a:fillRect/>
          </a:stretch>
        </p:blipFill>
        <p:spPr>
          <a:xfrm>
            <a:off x="5731623" y="506809"/>
            <a:ext cx="790575" cy="733425"/>
          </a:xfrm>
          <a:prstGeom prst="rect">
            <a:avLst/>
          </a:prstGeom>
        </p:spPr>
      </p:pic>
      <p:pic>
        <p:nvPicPr>
          <p:cNvPr id="31" name="Picture 30"/>
          <p:cNvPicPr>
            <a:picLocks noChangeAspect="1"/>
          </p:cNvPicPr>
          <p:nvPr/>
        </p:nvPicPr>
        <p:blipFill>
          <a:blip r:embed="rId5"/>
          <a:stretch>
            <a:fillRect/>
          </a:stretch>
        </p:blipFill>
        <p:spPr>
          <a:xfrm>
            <a:off x="7822311" y="2462114"/>
            <a:ext cx="1540854" cy="934692"/>
          </a:xfrm>
          <a:prstGeom prst="rect">
            <a:avLst/>
          </a:prstGeom>
        </p:spPr>
      </p:pic>
      <p:sp>
        <p:nvSpPr>
          <p:cNvPr id="2" name="Rectangle 1"/>
          <p:cNvSpPr/>
          <p:nvPr/>
        </p:nvSpPr>
        <p:spPr>
          <a:xfrm>
            <a:off x="8257101" y="1981211"/>
            <a:ext cx="671274" cy="461665"/>
          </a:xfrm>
          <a:prstGeom prst="rect">
            <a:avLst/>
          </a:prstGeom>
        </p:spPr>
        <p:txBody>
          <a:bodyPr wrap="none">
            <a:spAutoFit/>
          </a:bodyPr>
          <a:lstStyle/>
          <a:p>
            <a:r>
              <a:rPr lang="en-US" sz="2400" dirty="0"/>
              <a:t>first</a:t>
            </a:r>
            <a:endParaRPr lang="en-US" dirty="0"/>
          </a:p>
        </p:txBody>
      </p:sp>
      <p:pic>
        <p:nvPicPr>
          <p:cNvPr id="32" name="Picture 31"/>
          <p:cNvPicPr>
            <a:picLocks noChangeAspect="1"/>
          </p:cNvPicPr>
          <p:nvPr/>
        </p:nvPicPr>
        <p:blipFill>
          <a:blip r:embed="rId7"/>
          <a:stretch>
            <a:fillRect/>
          </a:stretch>
        </p:blipFill>
        <p:spPr>
          <a:xfrm>
            <a:off x="5422531" y="2536761"/>
            <a:ext cx="1169409" cy="1084873"/>
          </a:xfrm>
          <a:prstGeom prst="rect">
            <a:avLst/>
          </a:prstGeom>
        </p:spPr>
      </p:pic>
      <p:pic>
        <p:nvPicPr>
          <p:cNvPr id="33" name="Picture 32"/>
          <p:cNvPicPr>
            <a:picLocks noChangeAspect="1"/>
          </p:cNvPicPr>
          <p:nvPr/>
        </p:nvPicPr>
        <p:blipFill>
          <a:blip r:embed="rId8"/>
          <a:stretch>
            <a:fillRect/>
          </a:stretch>
        </p:blipFill>
        <p:spPr>
          <a:xfrm>
            <a:off x="4887384" y="4474022"/>
            <a:ext cx="2417231" cy="2340813"/>
          </a:xfrm>
          <a:prstGeom prst="rect">
            <a:avLst/>
          </a:prstGeom>
        </p:spPr>
      </p:pic>
      <p:sp>
        <p:nvSpPr>
          <p:cNvPr id="34" name="Rectangle 33"/>
          <p:cNvSpPr/>
          <p:nvPr/>
        </p:nvSpPr>
        <p:spPr>
          <a:xfrm>
            <a:off x="5645045" y="4687158"/>
            <a:ext cx="912558" cy="461665"/>
          </a:xfrm>
          <a:prstGeom prst="rect">
            <a:avLst/>
          </a:prstGeom>
        </p:spPr>
        <p:txBody>
          <a:bodyPr wrap="none">
            <a:spAutoFit/>
          </a:bodyPr>
          <a:lstStyle/>
          <a:p>
            <a:r>
              <a:rPr lang="en-US" sz="2400" dirty="0">
                <a:solidFill>
                  <a:prstClr val="black"/>
                </a:solidFill>
              </a:rPr>
              <a:t>Turtle</a:t>
            </a:r>
            <a:endParaRPr lang="en-US" dirty="0"/>
          </a:p>
        </p:txBody>
      </p:sp>
      <p:sp>
        <p:nvSpPr>
          <p:cNvPr id="35" name="Rectangle 34"/>
          <p:cNvSpPr/>
          <p:nvPr/>
        </p:nvSpPr>
        <p:spPr>
          <a:xfrm>
            <a:off x="7078790" y="6553225"/>
            <a:ext cx="256802" cy="261610"/>
          </a:xfrm>
          <a:prstGeom prst="rect">
            <a:avLst/>
          </a:prstGeom>
        </p:spPr>
        <p:txBody>
          <a:bodyPr wrap="none">
            <a:spAutoFit/>
          </a:bodyPr>
          <a:lstStyle/>
          <a:p>
            <a:pPr lvl="0"/>
            <a:r>
              <a:rPr lang="en-US" sz="1100" b="1" dirty="0">
                <a:solidFill>
                  <a:prstClr val="black"/>
                </a:solidFill>
              </a:rPr>
              <a:t>3</a:t>
            </a:r>
          </a:p>
        </p:txBody>
      </p:sp>
      <p:pic>
        <p:nvPicPr>
          <p:cNvPr id="36" name="Picture 35">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20964" y="5438011"/>
            <a:ext cx="1750070" cy="924456"/>
          </a:xfrm>
          <a:prstGeom prst="rect">
            <a:avLst/>
          </a:prstGeom>
        </p:spPr>
      </p:pic>
      <p:pic>
        <p:nvPicPr>
          <p:cNvPr id="37" name="Picture 36"/>
          <p:cNvPicPr>
            <a:picLocks noChangeAspect="1"/>
          </p:cNvPicPr>
          <p:nvPr/>
        </p:nvPicPr>
        <p:blipFill>
          <a:blip r:embed="rId8"/>
          <a:stretch>
            <a:fillRect/>
          </a:stretch>
        </p:blipFill>
        <p:spPr>
          <a:xfrm>
            <a:off x="2064410" y="4474021"/>
            <a:ext cx="2417231" cy="2340813"/>
          </a:xfrm>
          <a:prstGeom prst="rect">
            <a:avLst/>
          </a:prstGeom>
        </p:spPr>
      </p:pic>
      <p:pic>
        <p:nvPicPr>
          <p:cNvPr id="38" name="Picture 37"/>
          <p:cNvPicPr>
            <a:picLocks noChangeAspect="1"/>
          </p:cNvPicPr>
          <p:nvPr/>
        </p:nvPicPr>
        <p:blipFill>
          <a:blip r:embed="rId8"/>
          <a:stretch>
            <a:fillRect/>
          </a:stretch>
        </p:blipFill>
        <p:spPr>
          <a:xfrm>
            <a:off x="7719927" y="4474020"/>
            <a:ext cx="2417231" cy="2340813"/>
          </a:xfrm>
          <a:prstGeom prst="rect">
            <a:avLst/>
          </a:prstGeom>
        </p:spPr>
      </p:pic>
      <p:pic>
        <p:nvPicPr>
          <p:cNvPr id="39" name="Picture 38">
            <a:hlinkClick r:id="rId11" action="ppaction://hlinksldjump"/>
          </p:cNvPr>
          <p:cNvPicPr>
            <a:picLocks noChangeAspect="1"/>
          </p:cNvPicPr>
          <p:nvPr/>
        </p:nvPicPr>
        <p:blipFill>
          <a:blip r:embed="rId12"/>
          <a:stretch>
            <a:fillRect/>
          </a:stretch>
        </p:blipFill>
        <p:spPr>
          <a:xfrm>
            <a:off x="8234000" y="5334319"/>
            <a:ext cx="1495425" cy="1085850"/>
          </a:xfrm>
          <a:prstGeom prst="rect">
            <a:avLst/>
          </a:prstGeom>
        </p:spPr>
      </p:pic>
      <p:pic>
        <p:nvPicPr>
          <p:cNvPr id="40" name="Picture 39">
            <a:hlinkClick r:id="rId9" action="ppaction://hlinksldjump"/>
          </p:cNvPr>
          <p:cNvPicPr>
            <a:picLocks noChangeAspect="1"/>
          </p:cNvPicPr>
          <p:nvPr/>
        </p:nvPicPr>
        <p:blipFill>
          <a:blip r:embed="rId13"/>
          <a:stretch>
            <a:fillRect/>
          </a:stretch>
        </p:blipFill>
        <p:spPr>
          <a:xfrm>
            <a:off x="2354372" y="5241497"/>
            <a:ext cx="1799868" cy="1120970"/>
          </a:xfrm>
          <a:prstGeom prst="rect">
            <a:avLst/>
          </a:prstGeom>
        </p:spPr>
      </p:pic>
      <p:sp>
        <p:nvSpPr>
          <p:cNvPr id="6" name="Rectangle 5"/>
          <p:cNvSpPr/>
          <p:nvPr/>
        </p:nvSpPr>
        <p:spPr>
          <a:xfrm>
            <a:off x="2816746" y="4689684"/>
            <a:ext cx="881973" cy="461665"/>
          </a:xfrm>
          <a:prstGeom prst="rect">
            <a:avLst/>
          </a:prstGeom>
        </p:spPr>
        <p:txBody>
          <a:bodyPr wrap="none">
            <a:spAutoFit/>
          </a:bodyPr>
          <a:lstStyle/>
          <a:p>
            <a:r>
              <a:rPr lang="en-US" sz="2400" dirty="0">
                <a:solidFill>
                  <a:prstClr val="black"/>
                </a:solidFill>
              </a:rPr>
              <a:t>Shark</a:t>
            </a:r>
            <a:endParaRPr lang="en-US" dirty="0"/>
          </a:p>
        </p:txBody>
      </p:sp>
      <p:sp>
        <p:nvSpPr>
          <p:cNvPr id="14" name="Rectangle 13"/>
          <p:cNvSpPr/>
          <p:nvPr/>
        </p:nvSpPr>
        <p:spPr>
          <a:xfrm>
            <a:off x="8577243" y="4693585"/>
            <a:ext cx="678391" cy="461665"/>
          </a:xfrm>
          <a:prstGeom prst="rect">
            <a:avLst/>
          </a:prstGeom>
        </p:spPr>
        <p:txBody>
          <a:bodyPr wrap="none">
            <a:spAutoFit/>
          </a:bodyPr>
          <a:lstStyle/>
          <a:p>
            <a:r>
              <a:rPr lang="en-US" sz="2400" dirty="0">
                <a:solidFill>
                  <a:prstClr val="black"/>
                </a:solidFill>
              </a:rPr>
              <a:t>Fish</a:t>
            </a:r>
            <a:endParaRPr lang="en-US" dirty="0"/>
          </a:p>
        </p:txBody>
      </p:sp>
      <p:sp>
        <p:nvSpPr>
          <p:cNvPr id="17" name="Rectangle 16"/>
          <p:cNvSpPr/>
          <p:nvPr/>
        </p:nvSpPr>
        <p:spPr>
          <a:xfrm>
            <a:off x="4253379" y="6523305"/>
            <a:ext cx="256802" cy="261610"/>
          </a:xfrm>
          <a:prstGeom prst="rect">
            <a:avLst/>
          </a:prstGeom>
        </p:spPr>
        <p:txBody>
          <a:bodyPr wrap="none">
            <a:spAutoFit/>
          </a:bodyPr>
          <a:lstStyle/>
          <a:p>
            <a:pPr lvl="0"/>
            <a:r>
              <a:rPr lang="en-US" sz="1100" b="1" dirty="0">
                <a:solidFill>
                  <a:prstClr val="black"/>
                </a:solidFill>
              </a:rPr>
              <a:t>3</a:t>
            </a:r>
          </a:p>
        </p:txBody>
      </p:sp>
      <p:sp>
        <p:nvSpPr>
          <p:cNvPr id="21" name="Rectangle 20"/>
          <p:cNvSpPr/>
          <p:nvPr/>
        </p:nvSpPr>
        <p:spPr>
          <a:xfrm>
            <a:off x="9880356" y="6572280"/>
            <a:ext cx="256802" cy="261610"/>
          </a:xfrm>
          <a:prstGeom prst="rect">
            <a:avLst/>
          </a:prstGeom>
        </p:spPr>
        <p:txBody>
          <a:bodyPr wrap="none">
            <a:spAutoFit/>
          </a:bodyPr>
          <a:lstStyle/>
          <a:p>
            <a:pPr lvl="0"/>
            <a:r>
              <a:rPr lang="en-US" sz="1100" b="1" dirty="0">
                <a:solidFill>
                  <a:prstClr val="black"/>
                </a:solidFill>
              </a:rPr>
              <a:t>3</a:t>
            </a:r>
          </a:p>
        </p:txBody>
      </p:sp>
    </p:spTree>
    <p:extLst>
      <p:ext uri="{BB962C8B-B14F-4D97-AF65-F5344CB8AC3E}">
        <p14:creationId xmlns:p14="http://schemas.microsoft.com/office/powerpoint/2010/main" val="3586442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C7CA4-39B2-4413-85C7-E915D43BD66B}"/>
              </a:ext>
            </a:extLst>
          </p:cNvPr>
          <p:cNvSpPr>
            <a:spLocks noGrp="1"/>
          </p:cNvSpPr>
          <p:nvPr>
            <p:ph type="title"/>
          </p:nvPr>
        </p:nvSpPr>
        <p:spPr/>
        <p:txBody>
          <a:bodyPr/>
          <a:lstStyle/>
          <a:p>
            <a:endParaRPr lang="en-US"/>
          </a:p>
        </p:txBody>
      </p:sp>
      <p:pic>
        <p:nvPicPr>
          <p:cNvPr id="1026" name="Picture 2" descr="Image result for frog gif">
            <a:extLst>
              <a:ext uri="{FF2B5EF4-FFF2-40B4-BE49-F238E27FC236}">
                <a16:creationId xmlns:a16="http://schemas.microsoft.com/office/drawing/2014/main" id="{FF5AD0E8-C2C9-4240-8F27-B84761399EBF}"/>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82437" y="365125"/>
            <a:ext cx="5653160" cy="565316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446270B7-208C-475E-8861-E1F3412AD0C4}"/>
              </a:ext>
            </a:extLst>
          </p:cNvPr>
          <p:cNvPicPr>
            <a:picLocks noChangeAspect="1"/>
          </p:cNvPicPr>
          <p:nvPr/>
        </p:nvPicPr>
        <p:blipFill>
          <a:blip r:embed="rId5"/>
          <a:stretch>
            <a:fillRect/>
          </a:stretch>
        </p:blipFill>
        <p:spPr>
          <a:xfrm>
            <a:off x="7924799" y="5352802"/>
            <a:ext cx="3220279" cy="1390053"/>
          </a:xfrm>
          <a:prstGeom prst="rect">
            <a:avLst/>
          </a:prstGeom>
        </p:spPr>
      </p:pic>
    </p:spTree>
    <p:extLst>
      <p:ext uri="{BB962C8B-B14F-4D97-AF65-F5344CB8AC3E}">
        <p14:creationId xmlns:p14="http://schemas.microsoft.com/office/powerpoint/2010/main" val="4258114534"/>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3836</TotalTime>
  <Words>690</Words>
  <Application>Microsoft Office PowerPoint</Application>
  <PresentationFormat>Widescreen</PresentationFormat>
  <Paragraphs>240</Paragraphs>
  <Slides>66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Arial</vt:lpstr>
      <vt:lpstr>Calibri</vt:lpstr>
      <vt:lpstr>Calibri Light</vt:lpstr>
      <vt:lpstr>Office Theme</vt:lpstr>
      <vt:lpstr>Jump Frog Jump by Robert Kalan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Questions</dc:title>
  <dc:creator>Sally Vonier</dc:creator>
  <cp:lastModifiedBy>Kelly Fannin</cp:lastModifiedBy>
  <cp:revision>182</cp:revision>
  <dcterms:created xsi:type="dcterms:W3CDTF">2015-09-30T01:17:18Z</dcterms:created>
  <dcterms:modified xsi:type="dcterms:W3CDTF">2020-04-19T19:28:15Z</dcterms:modified>
</cp:coreProperties>
</file>