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08" r:id="rId3"/>
    <p:sldId id="309" r:id="rId4"/>
    <p:sldId id="299" r:id="rId5"/>
    <p:sldId id="311" r:id="rId6"/>
    <p:sldId id="330" r:id="rId7"/>
    <p:sldId id="314" r:id="rId8"/>
    <p:sldId id="315" r:id="rId9"/>
    <p:sldId id="305" r:id="rId10"/>
    <p:sldId id="332" r:id="rId11"/>
    <p:sldId id="334" r:id="rId12"/>
    <p:sldId id="328" r:id="rId13"/>
    <p:sldId id="318" r:id="rId14"/>
    <p:sldId id="336" r:id="rId15"/>
    <p:sldId id="317" r:id="rId16"/>
    <p:sldId id="319" r:id="rId17"/>
    <p:sldId id="324" r:id="rId18"/>
    <p:sldId id="320" r:id="rId19"/>
    <p:sldId id="321" r:id="rId20"/>
    <p:sldId id="325" r:id="rId21"/>
    <p:sldId id="302" r:id="rId22"/>
    <p:sldId id="339" r:id="rId23"/>
    <p:sldId id="340" r:id="rId24"/>
    <p:sldId id="327" r:id="rId25"/>
    <p:sldId id="3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67" d="100"/>
          <a:sy n="67"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B82F9D-80A5-48CE-9455-883C57BE3AD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54183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938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1346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82F9D-80A5-48CE-9455-883C57BE3AD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4609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82F9D-80A5-48CE-9455-883C57BE3AD2}"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1081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B82F9D-80A5-48CE-9455-883C57BE3AD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76586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82F9D-80A5-48CE-9455-883C57BE3AD2}"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233678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B82F9D-80A5-48CE-9455-883C57BE3AD2}"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32556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82F9D-80A5-48CE-9455-883C57BE3AD2}"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142375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51703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B82F9D-80A5-48CE-9455-883C57BE3AD2}"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56AE5-87BA-4820-96ED-82161F3BE935}" type="slidenum">
              <a:rPr lang="en-US" smtClean="0"/>
              <a:t>‹#›</a:t>
            </a:fld>
            <a:endParaRPr lang="en-US"/>
          </a:p>
        </p:txBody>
      </p:sp>
    </p:spTree>
    <p:extLst>
      <p:ext uri="{BB962C8B-B14F-4D97-AF65-F5344CB8AC3E}">
        <p14:creationId xmlns:p14="http://schemas.microsoft.com/office/powerpoint/2010/main" val="9260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82F9D-80A5-48CE-9455-883C57BE3AD2}" type="datetimeFigureOut">
              <a:rPr lang="en-US" smtClean="0"/>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56AE5-87BA-4820-96ED-82161F3BE935}" type="slidenum">
              <a:rPr lang="en-US" smtClean="0"/>
              <a:t>‹#›</a:t>
            </a:fld>
            <a:endParaRPr lang="en-US"/>
          </a:p>
        </p:txBody>
      </p:sp>
    </p:spTree>
    <p:extLst>
      <p:ext uri="{BB962C8B-B14F-4D97-AF65-F5344CB8AC3E}">
        <p14:creationId xmlns:p14="http://schemas.microsoft.com/office/powerpoint/2010/main" val="25825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7.png"/><Relationship Id="rId3" Type="http://schemas.openxmlformats.org/officeDocument/2006/relationships/image" Target="../media/image18.png"/><Relationship Id="rId7" Type="http://schemas.openxmlformats.org/officeDocument/2006/relationships/image" Target="../media/image1.png"/><Relationship Id="rId12"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8.png"/><Relationship Id="rId12"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47.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44.png"/><Relationship Id="rId5" Type="http://schemas.openxmlformats.org/officeDocument/2006/relationships/image" Target="../media/image5.pn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6.png"/><Relationship Id="rId7"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1.png"/><Relationship Id="rId5" Type="http://schemas.openxmlformats.org/officeDocument/2006/relationships/image" Target="../media/image58.png"/><Relationship Id="rId10" Type="http://schemas.openxmlformats.org/officeDocument/2006/relationships/image" Target="../media/image60.png"/><Relationship Id="rId4" Type="http://schemas.openxmlformats.org/officeDocument/2006/relationships/image" Target="../media/image57.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35.png"/><Relationship Id="rId12"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2.jpg"/><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81.png"/><Relationship Id="rId3" Type="http://schemas.openxmlformats.org/officeDocument/2006/relationships/image" Target="../media/image63.png"/><Relationship Id="rId7" Type="http://schemas.openxmlformats.org/officeDocument/2006/relationships/image" Target="../media/image76.png"/><Relationship Id="rId12" Type="http://schemas.openxmlformats.org/officeDocument/2006/relationships/image" Target="../media/image80.png"/><Relationship Id="rId2" Type="http://schemas.openxmlformats.org/officeDocument/2006/relationships/image" Target="../media/image22.png"/><Relationship Id="rId16"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9.png"/><Relationship Id="rId5" Type="http://schemas.openxmlformats.org/officeDocument/2006/relationships/image" Target="../media/image74.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3.png"/><Relationship Id="rId9" Type="http://schemas.openxmlformats.org/officeDocument/2006/relationships/image" Target="../media/image77.png"/><Relationship Id="rId1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85.pn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67.png"/><Relationship Id="rId7"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32.png"/><Relationship Id="rId4" Type="http://schemas.openxmlformats.org/officeDocument/2006/relationships/image" Target="../media/image36.png"/><Relationship Id="rId9" Type="http://schemas.openxmlformats.org/officeDocument/2006/relationships/image" Target="../media/image89.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8.png"/><Relationship Id="rId4" Type="http://schemas.openxmlformats.org/officeDocument/2006/relationships/image" Target="../media/image38.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4.png"/><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140" y="1201117"/>
            <a:ext cx="9953596" cy="1682427"/>
          </a:xfrm>
        </p:spPr>
        <p:txBody>
          <a:bodyPr>
            <a:normAutofit fontScale="90000"/>
          </a:bodyPr>
          <a:lstStyle/>
          <a:p>
            <a:br>
              <a:rPr lang="en-US" b="1" dirty="0"/>
            </a:br>
            <a:r>
              <a:rPr lang="en-US" b="1" u="sng" dirty="0"/>
              <a:t>I’m the Biggest Thing in the Ocean</a:t>
            </a:r>
            <a:br>
              <a:rPr lang="en-US" b="1" u="sng" dirty="0"/>
            </a:br>
            <a:r>
              <a:rPr lang="en-US" sz="4900" dirty="0"/>
              <a:t>by </a:t>
            </a:r>
            <a:r>
              <a:rPr lang="en-US" sz="4900"/>
              <a:t>Kevin Sherry</a:t>
            </a:r>
            <a:br>
              <a:rPr lang="en-US" b="1" dirty="0"/>
            </a:br>
            <a:endParaRPr lang="en-US" b="1" dirty="0"/>
          </a:p>
        </p:txBody>
      </p:sp>
      <p:pic>
        <p:nvPicPr>
          <p:cNvPr id="7" name="Picture 6"/>
          <p:cNvPicPr>
            <a:picLocks noChangeAspect="1"/>
          </p:cNvPicPr>
          <p:nvPr/>
        </p:nvPicPr>
        <p:blipFill>
          <a:blip r:embed="rId2"/>
          <a:stretch>
            <a:fillRect/>
          </a:stretch>
        </p:blipFill>
        <p:spPr>
          <a:xfrm>
            <a:off x="5004577" y="2354227"/>
            <a:ext cx="2145197" cy="2694102"/>
          </a:xfrm>
          <a:prstGeom prst="rect">
            <a:avLst/>
          </a:prstGeom>
        </p:spPr>
      </p:pic>
      <p:sp>
        <p:nvSpPr>
          <p:cNvPr id="3" name="Rectangle 2"/>
          <p:cNvSpPr/>
          <p:nvPr/>
        </p:nvSpPr>
        <p:spPr>
          <a:xfrm>
            <a:off x="3051764" y="5152885"/>
            <a:ext cx="6050824" cy="1015663"/>
          </a:xfrm>
          <a:prstGeom prst="rect">
            <a:avLst/>
          </a:prstGeom>
        </p:spPr>
        <p:txBody>
          <a:bodyPr wrap="none">
            <a:spAutoFit/>
          </a:bodyPr>
          <a:lstStyle/>
          <a:p>
            <a:r>
              <a:rPr lang="en-US" sz="6000" b="1" dirty="0">
                <a:solidFill>
                  <a:prstClr val="black"/>
                </a:solidFill>
                <a:latin typeface="Calibri Light" panose="020F0302020204030204"/>
                <a:ea typeface="+mj-ea"/>
                <a:cs typeface="+mj-cs"/>
              </a:rPr>
              <a:t>Essential Questions</a:t>
            </a:r>
            <a:endParaRPr lang="en-US" dirty="0"/>
          </a:p>
        </p:txBody>
      </p:sp>
    </p:spTree>
    <p:extLst>
      <p:ext uri="{BB962C8B-B14F-4D97-AF65-F5344CB8AC3E}">
        <p14:creationId xmlns:p14="http://schemas.microsoft.com/office/powerpoint/2010/main" val="29994962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69000" y="1274003"/>
            <a:ext cx="11052513" cy="646331"/>
          </a:xfrm>
          <a:prstGeom prst="rect">
            <a:avLst/>
          </a:prstGeom>
        </p:spPr>
        <p:txBody>
          <a:bodyPr wrap="none">
            <a:spAutoFit/>
          </a:bodyPr>
          <a:lstStyle/>
          <a:p>
            <a:r>
              <a:rPr lang="en-US" sz="3600" dirty="0"/>
              <a:t>Why does squid think he is the biggest thing in the ocean?</a:t>
            </a:r>
          </a:p>
        </p:txBody>
      </p:sp>
      <p:pic>
        <p:nvPicPr>
          <p:cNvPr id="5" name="Content Placeholder 3"/>
          <p:cNvPicPr>
            <a:picLocks noChangeAspect="1"/>
          </p:cNvPicPr>
          <p:nvPr/>
        </p:nvPicPr>
        <p:blipFill>
          <a:blip r:embed="rId2"/>
          <a:stretch>
            <a:fillRect/>
          </a:stretch>
        </p:blipFill>
        <p:spPr>
          <a:xfrm>
            <a:off x="2363992" y="1879533"/>
            <a:ext cx="7464016" cy="2363605"/>
          </a:xfrm>
          <a:prstGeom prst="rect">
            <a:avLst/>
          </a:prstGeom>
        </p:spPr>
      </p:pic>
      <p:sp>
        <p:nvSpPr>
          <p:cNvPr id="12" name="TextBox 11"/>
          <p:cNvSpPr txBox="1"/>
          <p:nvPr/>
        </p:nvSpPr>
        <p:spPr>
          <a:xfrm>
            <a:off x="5118526" y="2201712"/>
            <a:ext cx="1869743" cy="461665"/>
          </a:xfrm>
          <a:prstGeom prst="rect">
            <a:avLst/>
          </a:prstGeom>
          <a:noFill/>
        </p:spPr>
        <p:txBody>
          <a:bodyPr wrap="none" rtlCol="0">
            <a:spAutoFit/>
          </a:bodyPr>
          <a:lstStyle/>
          <a:p>
            <a:r>
              <a:rPr lang="en-US" sz="2400" dirty="0"/>
              <a:t>is bigger than</a:t>
            </a:r>
          </a:p>
        </p:txBody>
      </p:sp>
      <p:sp>
        <p:nvSpPr>
          <p:cNvPr id="18" name="Rectangle 17"/>
          <p:cNvSpPr/>
          <p:nvPr/>
        </p:nvSpPr>
        <p:spPr>
          <a:xfrm>
            <a:off x="2527271" y="2143558"/>
            <a:ext cx="1982274" cy="461665"/>
          </a:xfrm>
          <a:prstGeom prst="rect">
            <a:avLst/>
          </a:prstGeom>
        </p:spPr>
        <p:txBody>
          <a:bodyPr wrap="none">
            <a:spAutoFit/>
          </a:bodyPr>
          <a:lstStyle/>
          <a:p>
            <a:pPr lvl="0"/>
            <a:r>
              <a:rPr lang="en-US" sz="2400" dirty="0">
                <a:solidFill>
                  <a:prstClr val="black"/>
                </a:solidFill>
              </a:rPr>
              <a:t>Because Squid</a:t>
            </a:r>
          </a:p>
        </p:txBody>
      </p:sp>
      <p:pic>
        <p:nvPicPr>
          <p:cNvPr id="20" name="Picture 19"/>
          <p:cNvPicPr>
            <a:picLocks noChangeAspect="1"/>
          </p:cNvPicPr>
          <p:nvPr/>
        </p:nvPicPr>
        <p:blipFill>
          <a:blip r:embed="rId3"/>
          <a:stretch>
            <a:fillRect/>
          </a:stretch>
        </p:blipFill>
        <p:spPr>
          <a:xfrm>
            <a:off x="6557708" y="460818"/>
            <a:ext cx="1313368" cy="1005989"/>
          </a:xfrm>
          <a:prstGeom prst="rect">
            <a:avLst/>
          </a:prstGeom>
        </p:spPr>
      </p:pic>
      <p:pic>
        <p:nvPicPr>
          <p:cNvPr id="22" name="Picture 21"/>
          <p:cNvPicPr>
            <a:picLocks noChangeAspect="1"/>
          </p:cNvPicPr>
          <p:nvPr/>
        </p:nvPicPr>
        <p:blipFill>
          <a:blip r:embed="rId4"/>
          <a:stretch>
            <a:fillRect/>
          </a:stretch>
        </p:blipFill>
        <p:spPr>
          <a:xfrm>
            <a:off x="9696272" y="634851"/>
            <a:ext cx="1183912" cy="791743"/>
          </a:xfrm>
          <a:prstGeom prst="rect">
            <a:avLst/>
          </a:prstGeom>
        </p:spPr>
      </p:pic>
      <p:pic>
        <p:nvPicPr>
          <p:cNvPr id="23" name="Picture 22"/>
          <p:cNvPicPr>
            <a:picLocks noChangeAspect="1"/>
          </p:cNvPicPr>
          <p:nvPr/>
        </p:nvPicPr>
        <p:blipFill>
          <a:blip r:embed="rId5"/>
          <a:stretch>
            <a:fillRect/>
          </a:stretch>
        </p:blipFill>
        <p:spPr>
          <a:xfrm>
            <a:off x="5406653" y="2812319"/>
            <a:ext cx="1378693" cy="1232544"/>
          </a:xfrm>
          <a:prstGeom prst="rect">
            <a:avLst/>
          </a:prstGeom>
        </p:spPr>
      </p:pic>
      <p:pic>
        <p:nvPicPr>
          <p:cNvPr id="24" name="Picture 23"/>
          <p:cNvPicPr>
            <a:picLocks noChangeAspect="1"/>
          </p:cNvPicPr>
          <p:nvPr/>
        </p:nvPicPr>
        <p:blipFill>
          <a:blip r:embed="rId6"/>
          <a:stretch>
            <a:fillRect/>
          </a:stretch>
        </p:blipFill>
        <p:spPr>
          <a:xfrm>
            <a:off x="814298" y="564059"/>
            <a:ext cx="1334341" cy="835076"/>
          </a:xfrm>
          <a:prstGeom prst="rect">
            <a:avLst/>
          </a:prstGeom>
        </p:spPr>
      </p:pic>
      <p:sp>
        <p:nvSpPr>
          <p:cNvPr id="13" name="TextBox 6"/>
          <p:cNvSpPr txBox="1"/>
          <p:nvPr/>
        </p:nvSpPr>
        <p:spPr>
          <a:xfrm>
            <a:off x="10880184" y="116091"/>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9</a:t>
            </a:r>
          </a:p>
          <a:p>
            <a:r>
              <a:rPr lang="en-US" dirty="0"/>
              <a:t>Level 2</a:t>
            </a:r>
          </a:p>
        </p:txBody>
      </p:sp>
      <p:pic>
        <p:nvPicPr>
          <p:cNvPr id="16" name="Picture 15"/>
          <p:cNvPicPr>
            <a:picLocks noChangeAspect="1"/>
          </p:cNvPicPr>
          <p:nvPr/>
        </p:nvPicPr>
        <p:blipFill>
          <a:blip r:embed="rId7"/>
          <a:stretch>
            <a:fillRect/>
          </a:stretch>
        </p:blipFill>
        <p:spPr>
          <a:xfrm>
            <a:off x="3030707" y="2572268"/>
            <a:ext cx="1122839" cy="1410147"/>
          </a:xfrm>
          <a:prstGeom prst="rect">
            <a:avLst/>
          </a:prstGeom>
        </p:spPr>
      </p:pic>
      <p:pic>
        <p:nvPicPr>
          <p:cNvPr id="17" name="Picture 16"/>
          <p:cNvPicPr>
            <a:picLocks noChangeAspect="1"/>
          </p:cNvPicPr>
          <p:nvPr/>
        </p:nvPicPr>
        <p:blipFill>
          <a:blip r:embed="rId7"/>
          <a:stretch>
            <a:fillRect/>
          </a:stretch>
        </p:blipFill>
        <p:spPr>
          <a:xfrm>
            <a:off x="2829781" y="496387"/>
            <a:ext cx="718819" cy="902748"/>
          </a:xfrm>
          <a:prstGeom prst="rect">
            <a:avLst/>
          </a:prstGeom>
        </p:spPr>
      </p:pic>
      <p:pic>
        <p:nvPicPr>
          <p:cNvPr id="14" name="Picture 13"/>
          <p:cNvPicPr>
            <a:picLocks noChangeAspect="1"/>
          </p:cNvPicPr>
          <p:nvPr/>
        </p:nvPicPr>
        <p:blipFill>
          <a:blip r:embed="rId8"/>
          <a:stretch>
            <a:fillRect/>
          </a:stretch>
        </p:blipFill>
        <p:spPr>
          <a:xfrm>
            <a:off x="1714689" y="4502257"/>
            <a:ext cx="2349294" cy="2287728"/>
          </a:xfrm>
          <a:prstGeom prst="rect">
            <a:avLst/>
          </a:prstGeom>
        </p:spPr>
      </p:pic>
      <p:sp>
        <p:nvSpPr>
          <p:cNvPr id="15" name="Rectangle 14"/>
          <p:cNvSpPr/>
          <p:nvPr/>
        </p:nvSpPr>
        <p:spPr>
          <a:xfrm>
            <a:off x="2458769" y="4722466"/>
            <a:ext cx="938077" cy="830997"/>
          </a:xfrm>
          <a:prstGeom prst="rect">
            <a:avLst/>
          </a:prstGeom>
        </p:spPr>
        <p:txBody>
          <a:bodyPr wrap="none">
            <a:spAutoFit/>
          </a:bodyPr>
          <a:lstStyle/>
          <a:p>
            <a:pPr lvl="0"/>
            <a:r>
              <a:rPr lang="en-US" sz="2400" dirty="0">
                <a:solidFill>
                  <a:prstClr val="black"/>
                </a:solidFill>
              </a:rPr>
              <a:t>whale</a:t>
            </a:r>
          </a:p>
          <a:p>
            <a:endParaRPr lang="en-US" sz="2400" dirty="0"/>
          </a:p>
        </p:txBody>
      </p:sp>
      <p:pic>
        <p:nvPicPr>
          <p:cNvPr id="19" name="Picture 18"/>
          <p:cNvPicPr>
            <a:picLocks noChangeAspect="1"/>
          </p:cNvPicPr>
          <p:nvPr/>
        </p:nvPicPr>
        <p:blipFill>
          <a:blip r:embed="rId9"/>
          <a:stretch>
            <a:fillRect/>
          </a:stretch>
        </p:blipFill>
        <p:spPr>
          <a:xfrm>
            <a:off x="1988655" y="5061437"/>
            <a:ext cx="1894863" cy="1520963"/>
          </a:xfrm>
          <a:prstGeom prst="rect">
            <a:avLst/>
          </a:prstGeom>
        </p:spPr>
      </p:pic>
      <p:pic>
        <p:nvPicPr>
          <p:cNvPr id="21" name="Picture 20"/>
          <p:cNvPicPr>
            <a:picLocks noChangeAspect="1"/>
          </p:cNvPicPr>
          <p:nvPr/>
        </p:nvPicPr>
        <p:blipFill>
          <a:blip r:embed="rId8"/>
          <a:stretch>
            <a:fillRect/>
          </a:stretch>
        </p:blipFill>
        <p:spPr>
          <a:xfrm>
            <a:off x="4875294" y="4499496"/>
            <a:ext cx="2349294" cy="2287728"/>
          </a:xfrm>
          <a:prstGeom prst="rect">
            <a:avLst/>
          </a:prstGeom>
        </p:spPr>
      </p:pic>
      <p:sp>
        <p:nvSpPr>
          <p:cNvPr id="25" name="Rectangle 24"/>
          <p:cNvSpPr/>
          <p:nvPr/>
        </p:nvSpPr>
        <p:spPr>
          <a:xfrm>
            <a:off x="5086375" y="4719705"/>
            <a:ext cx="1927131" cy="461665"/>
          </a:xfrm>
          <a:prstGeom prst="rect">
            <a:avLst/>
          </a:prstGeom>
        </p:spPr>
        <p:txBody>
          <a:bodyPr wrap="none">
            <a:spAutoFit/>
          </a:bodyPr>
          <a:lstStyle/>
          <a:p>
            <a:r>
              <a:rPr lang="en-US" sz="2400" dirty="0">
                <a:solidFill>
                  <a:prstClr val="black"/>
                </a:solidFill>
              </a:rPr>
              <a:t>another squid</a:t>
            </a:r>
            <a:endParaRPr lang="en-US" dirty="0"/>
          </a:p>
        </p:txBody>
      </p:sp>
      <p:pic>
        <p:nvPicPr>
          <p:cNvPr id="26" name="Picture 25"/>
          <p:cNvPicPr>
            <a:picLocks noChangeAspect="1"/>
          </p:cNvPicPr>
          <p:nvPr/>
        </p:nvPicPr>
        <p:blipFill>
          <a:blip r:embed="rId7"/>
          <a:stretch>
            <a:fillRect/>
          </a:stretch>
        </p:blipFill>
        <p:spPr>
          <a:xfrm>
            <a:off x="5595661" y="5218208"/>
            <a:ext cx="1032602" cy="1296820"/>
          </a:xfrm>
          <a:prstGeom prst="rect">
            <a:avLst/>
          </a:prstGeom>
        </p:spPr>
      </p:pic>
      <p:pic>
        <p:nvPicPr>
          <p:cNvPr id="27" name="Picture 26"/>
          <p:cNvPicPr>
            <a:picLocks noChangeAspect="1"/>
          </p:cNvPicPr>
          <p:nvPr/>
        </p:nvPicPr>
        <p:blipFill>
          <a:blip r:embed="rId8"/>
          <a:stretch>
            <a:fillRect/>
          </a:stretch>
        </p:blipFill>
        <p:spPr>
          <a:xfrm>
            <a:off x="7944955" y="4463233"/>
            <a:ext cx="2349294" cy="2287728"/>
          </a:xfrm>
          <a:prstGeom prst="rect">
            <a:avLst/>
          </a:prstGeom>
        </p:spPr>
      </p:pic>
      <p:pic>
        <p:nvPicPr>
          <p:cNvPr id="28" name="Picture 27"/>
          <p:cNvPicPr>
            <a:picLocks noChangeAspect="1"/>
          </p:cNvPicPr>
          <p:nvPr/>
        </p:nvPicPr>
        <p:blipFill>
          <a:blip r:embed="rId10"/>
          <a:stretch>
            <a:fillRect/>
          </a:stretch>
        </p:blipFill>
        <p:spPr>
          <a:xfrm>
            <a:off x="8869788" y="5796316"/>
            <a:ext cx="499628" cy="422321"/>
          </a:xfrm>
          <a:prstGeom prst="rect">
            <a:avLst/>
          </a:prstGeom>
        </p:spPr>
      </p:pic>
      <p:pic>
        <p:nvPicPr>
          <p:cNvPr id="29" name="Picture 28"/>
          <p:cNvPicPr>
            <a:picLocks noChangeAspect="1"/>
          </p:cNvPicPr>
          <p:nvPr/>
        </p:nvPicPr>
        <p:blipFill>
          <a:blip r:embed="rId11"/>
          <a:stretch>
            <a:fillRect/>
          </a:stretch>
        </p:blipFill>
        <p:spPr>
          <a:xfrm>
            <a:off x="8099174" y="5986813"/>
            <a:ext cx="823601" cy="556563"/>
          </a:xfrm>
          <a:prstGeom prst="rect">
            <a:avLst/>
          </a:prstGeom>
        </p:spPr>
      </p:pic>
      <p:pic>
        <p:nvPicPr>
          <p:cNvPr id="30" name="Picture 29"/>
          <p:cNvPicPr>
            <a:picLocks noChangeAspect="1"/>
          </p:cNvPicPr>
          <p:nvPr/>
        </p:nvPicPr>
        <p:blipFill>
          <a:blip r:embed="rId12"/>
          <a:stretch>
            <a:fillRect/>
          </a:stretch>
        </p:blipFill>
        <p:spPr>
          <a:xfrm>
            <a:off x="8681018" y="5488309"/>
            <a:ext cx="577716" cy="308007"/>
          </a:xfrm>
          <a:prstGeom prst="rect">
            <a:avLst/>
          </a:prstGeom>
        </p:spPr>
      </p:pic>
      <p:pic>
        <p:nvPicPr>
          <p:cNvPr id="31" name="Picture 30"/>
          <p:cNvPicPr>
            <a:picLocks noChangeAspect="1"/>
          </p:cNvPicPr>
          <p:nvPr/>
        </p:nvPicPr>
        <p:blipFill>
          <a:blip r:embed="rId13"/>
          <a:stretch>
            <a:fillRect/>
          </a:stretch>
        </p:blipFill>
        <p:spPr>
          <a:xfrm>
            <a:off x="8099174" y="5434098"/>
            <a:ext cx="551500" cy="557650"/>
          </a:xfrm>
          <a:prstGeom prst="rect">
            <a:avLst/>
          </a:prstGeom>
        </p:spPr>
      </p:pic>
      <p:sp>
        <p:nvSpPr>
          <p:cNvPr id="32" name="Rectangle 31"/>
          <p:cNvSpPr/>
          <p:nvPr/>
        </p:nvSpPr>
        <p:spPr>
          <a:xfrm>
            <a:off x="8157125" y="4633299"/>
            <a:ext cx="2130711" cy="830997"/>
          </a:xfrm>
          <a:prstGeom prst="rect">
            <a:avLst/>
          </a:prstGeom>
        </p:spPr>
        <p:txBody>
          <a:bodyPr wrap="none">
            <a:spAutoFit/>
          </a:bodyPr>
          <a:lstStyle/>
          <a:p>
            <a:pPr lvl="0"/>
            <a:r>
              <a:rPr lang="en-US" sz="2400" dirty="0">
                <a:solidFill>
                  <a:prstClr val="black"/>
                </a:solidFill>
              </a:rPr>
              <a:t>all the animals </a:t>
            </a:r>
          </a:p>
          <a:p>
            <a:pPr lvl="0"/>
            <a:r>
              <a:rPr lang="en-US" sz="2400" dirty="0">
                <a:solidFill>
                  <a:prstClr val="black"/>
                </a:solidFill>
              </a:rPr>
              <a:t>he swims by</a:t>
            </a:r>
          </a:p>
        </p:txBody>
      </p:sp>
      <p:pic>
        <p:nvPicPr>
          <p:cNvPr id="33" name="Picture 32"/>
          <p:cNvPicPr>
            <a:picLocks noChangeAspect="1"/>
          </p:cNvPicPr>
          <p:nvPr/>
        </p:nvPicPr>
        <p:blipFill>
          <a:blip r:embed="rId7"/>
          <a:stretch>
            <a:fillRect/>
          </a:stretch>
        </p:blipFill>
        <p:spPr>
          <a:xfrm>
            <a:off x="9325175" y="5514439"/>
            <a:ext cx="736427" cy="924861"/>
          </a:xfrm>
          <a:prstGeom prst="rect">
            <a:avLst/>
          </a:prstGeom>
        </p:spPr>
      </p:pic>
      <p:sp>
        <p:nvSpPr>
          <p:cNvPr id="2" name="Rectangle 1"/>
          <p:cNvSpPr/>
          <p:nvPr/>
        </p:nvSpPr>
        <p:spPr>
          <a:xfrm>
            <a:off x="3827916" y="6501363"/>
            <a:ext cx="256802" cy="261610"/>
          </a:xfrm>
          <a:prstGeom prst="rect">
            <a:avLst/>
          </a:prstGeom>
        </p:spPr>
        <p:txBody>
          <a:bodyPr wrap="none">
            <a:spAutoFit/>
          </a:bodyPr>
          <a:lstStyle/>
          <a:p>
            <a:pPr lvl="0"/>
            <a:r>
              <a:rPr lang="en-US" sz="1100" b="1" dirty="0">
                <a:solidFill>
                  <a:prstClr val="black"/>
                </a:solidFill>
              </a:rPr>
              <a:t>9</a:t>
            </a:r>
            <a:endParaRPr lang="en-US" b="1" dirty="0">
              <a:solidFill>
                <a:prstClr val="black"/>
              </a:solidFill>
            </a:endParaRPr>
          </a:p>
        </p:txBody>
      </p:sp>
      <p:sp>
        <p:nvSpPr>
          <p:cNvPr id="6" name="Rectangle 5"/>
          <p:cNvSpPr/>
          <p:nvPr/>
        </p:nvSpPr>
        <p:spPr>
          <a:xfrm>
            <a:off x="6967786" y="6525614"/>
            <a:ext cx="256802" cy="261610"/>
          </a:xfrm>
          <a:prstGeom prst="rect">
            <a:avLst/>
          </a:prstGeom>
        </p:spPr>
        <p:txBody>
          <a:bodyPr wrap="none">
            <a:spAutoFit/>
          </a:bodyPr>
          <a:lstStyle/>
          <a:p>
            <a:pPr lvl="0"/>
            <a:r>
              <a:rPr lang="en-US" sz="1100" b="1" dirty="0">
                <a:solidFill>
                  <a:prstClr val="black"/>
                </a:solidFill>
              </a:rPr>
              <a:t>9</a:t>
            </a:r>
            <a:endParaRPr lang="en-US" b="1" dirty="0">
              <a:solidFill>
                <a:prstClr val="black"/>
              </a:solidFill>
            </a:endParaRPr>
          </a:p>
        </p:txBody>
      </p:sp>
      <p:sp>
        <p:nvSpPr>
          <p:cNvPr id="7" name="Rectangle 6"/>
          <p:cNvSpPr/>
          <p:nvPr/>
        </p:nvSpPr>
        <p:spPr>
          <a:xfrm>
            <a:off x="10037447" y="6508507"/>
            <a:ext cx="256802" cy="261610"/>
          </a:xfrm>
          <a:prstGeom prst="rect">
            <a:avLst/>
          </a:prstGeom>
        </p:spPr>
        <p:txBody>
          <a:bodyPr wrap="none">
            <a:spAutoFit/>
          </a:bodyPr>
          <a:lstStyle/>
          <a:p>
            <a:pPr lvl="0"/>
            <a:r>
              <a:rPr lang="en-US" sz="1100" b="1" dirty="0">
                <a:solidFill>
                  <a:prstClr val="black"/>
                </a:solidFill>
              </a:rPr>
              <a:t>9</a:t>
            </a:r>
            <a:endParaRPr lang="en-US" b="1" dirty="0">
              <a:solidFill>
                <a:prstClr val="black"/>
              </a:solidFill>
            </a:endParaRPr>
          </a:p>
        </p:txBody>
      </p:sp>
    </p:spTree>
    <p:extLst>
      <p:ext uri="{BB962C8B-B14F-4D97-AF65-F5344CB8AC3E}">
        <p14:creationId xmlns:p14="http://schemas.microsoft.com/office/powerpoint/2010/main" val="299625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32471" y="1312593"/>
            <a:ext cx="10327058" cy="646331"/>
          </a:xfrm>
          <a:prstGeom prst="rect">
            <a:avLst/>
          </a:prstGeom>
        </p:spPr>
        <p:txBody>
          <a:bodyPr wrap="none">
            <a:spAutoFit/>
          </a:bodyPr>
          <a:lstStyle/>
          <a:p>
            <a:r>
              <a:rPr lang="en-US" sz="3600" dirty="0"/>
              <a:t>How does squid know that he is not the biggest thing?</a:t>
            </a:r>
          </a:p>
        </p:txBody>
      </p:sp>
      <p:pic>
        <p:nvPicPr>
          <p:cNvPr id="5" name="Content Placeholder 3"/>
          <p:cNvPicPr>
            <a:picLocks noChangeAspect="1"/>
          </p:cNvPicPr>
          <p:nvPr/>
        </p:nvPicPr>
        <p:blipFill>
          <a:blip r:embed="rId2"/>
          <a:stretch>
            <a:fillRect/>
          </a:stretch>
        </p:blipFill>
        <p:spPr>
          <a:xfrm>
            <a:off x="2363991" y="1895853"/>
            <a:ext cx="7464016" cy="2363605"/>
          </a:xfrm>
          <a:prstGeom prst="rect">
            <a:avLst/>
          </a:prstGeom>
        </p:spPr>
      </p:pic>
      <p:sp>
        <p:nvSpPr>
          <p:cNvPr id="12" name="TextBox 11"/>
          <p:cNvSpPr txBox="1"/>
          <p:nvPr/>
        </p:nvSpPr>
        <p:spPr>
          <a:xfrm>
            <a:off x="5436587" y="2097007"/>
            <a:ext cx="1318823" cy="523220"/>
          </a:xfrm>
          <a:prstGeom prst="rect">
            <a:avLst/>
          </a:prstGeom>
          <a:noFill/>
        </p:spPr>
        <p:txBody>
          <a:bodyPr wrap="none" rtlCol="0">
            <a:spAutoFit/>
          </a:bodyPr>
          <a:lstStyle/>
          <a:p>
            <a:r>
              <a:rPr lang="en-US" sz="2800" dirty="0"/>
              <a:t>is eaten</a:t>
            </a:r>
            <a:endParaRPr lang="en-US" sz="2400" dirty="0"/>
          </a:p>
        </p:txBody>
      </p:sp>
      <p:pic>
        <p:nvPicPr>
          <p:cNvPr id="16" name="Picture 15"/>
          <p:cNvPicPr>
            <a:picLocks noChangeAspect="1"/>
          </p:cNvPicPr>
          <p:nvPr/>
        </p:nvPicPr>
        <p:blipFill>
          <a:blip r:embed="rId3"/>
          <a:stretch>
            <a:fillRect/>
          </a:stretch>
        </p:blipFill>
        <p:spPr>
          <a:xfrm>
            <a:off x="8021552" y="414216"/>
            <a:ext cx="1614206" cy="1063014"/>
          </a:xfrm>
          <a:prstGeom prst="rect">
            <a:avLst/>
          </a:prstGeom>
        </p:spPr>
      </p:pic>
      <p:pic>
        <p:nvPicPr>
          <p:cNvPr id="17" name="Picture 16"/>
          <p:cNvPicPr>
            <a:picLocks noChangeAspect="1"/>
          </p:cNvPicPr>
          <p:nvPr/>
        </p:nvPicPr>
        <p:blipFill>
          <a:blip r:embed="rId4"/>
          <a:stretch>
            <a:fillRect/>
          </a:stretch>
        </p:blipFill>
        <p:spPr>
          <a:xfrm>
            <a:off x="1080446" y="544888"/>
            <a:ext cx="908205" cy="888023"/>
          </a:xfrm>
          <a:prstGeom prst="rect">
            <a:avLst/>
          </a:prstGeom>
        </p:spPr>
      </p:pic>
      <p:sp>
        <p:nvSpPr>
          <p:cNvPr id="18" name="Rectangle 17"/>
          <p:cNvSpPr/>
          <p:nvPr/>
        </p:nvSpPr>
        <p:spPr>
          <a:xfrm>
            <a:off x="3073482" y="2125705"/>
            <a:ext cx="998991" cy="523220"/>
          </a:xfrm>
          <a:prstGeom prst="rect">
            <a:avLst/>
          </a:prstGeom>
        </p:spPr>
        <p:txBody>
          <a:bodyPr wrap="none">
            <a:spAutoFit/>
          </a:bodyPr>
          <a:lstStyle/>
          <a:p>
            <a:pPr lvl="0"/>
            <a:r>
              <a:rPr lang="en-US" sz="2800" dirty="0">
                <a:solidFill>
                  <a:prstClr val="black"/>
                </a:solidFill>
              </a:rPr>
              <a:t>Squid</a:t>
            </a:r>
            <a:endParaRPr lang="en-US" sz="2400" dirty="0">
              <a:solidFill>
                <a:prstClr val="black"/>
              </a:solidFill>
            </a:endParaRPr>
          </a:p>
        </p:txBody>
      </p:sp>
      <p:pic>
        <p:nvPicPr>
          <p:cNvPr id="19" name="Picture 18"/>
          <p:cNvPicPr>
            <a:picLocks noChangeAspect="1"/>
          </p:cNvPicPr>
          <p:nvPr/>
        </p:nvPicPr>
        <p:blipFill>
          <a:blip r:embed="rId5"/>
          <a:stretch>
            <a:fillRect/>
          </a:stretch>
        </p:blipFill>
        <p:spPr>
          <a:xfrm>
            <a:off x="5131775" y="2524853"/>
            <a:ext cx="1889886" cy="1478091"/>
          </a:xfrm>
          <a:prstGeom prst="rect">
            <a:avLst/>
          </a:prstGeom>
        </p:spPr>
      </p:pic>
      <p:sp>
        <p:nvSpPr>
          <p:cNvPr id="13" name="TextBox 6"/>
          <p:cNvSpPr txBox="1"/>
          <p:nvPr/>
        </p:nvSpPr>
        <p:spPr>
          <a:xfrm>
            <a:off x="10403607" y="217073"/>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10</a:t>
            </a:r>
          </a:p>
          <a:p>
            <a:r>
              <a:rPr lang="en-US" dirty="0"/>
              <a:t>Level 2</a:t>
            </a:r>
          </a:p>
        </p:txBody>
      </p:sp>
      <p:pic>
        <p:nvPicPr>
          <p:cNvPr id="20" name="Picture 19"/>
          <p:cNvPicPr>
            <a:picLocks noChangeAspect="1"/>
          </p:cNvPicPr>
          <p:nvPr/>
        </p:nvPicPr>
        <p:blipFill>
          <a:blip r:embed="rId6"/>
          <a:stretch>
            <a:fillRect/>
          </a:stretch>
        </p:blipFill>
        <p:spPr>
          <a:xfrm>
            <a:off x="3040638" y="2615178"/>
            <a:ext cx="1134711" cy="1425056"/>
          </a:xfrm>
          <a:prstGeom prst="rect">
            <a:avLst/>
          </a:prstGeom>
        </p:spPr>
      </p:pic>
      <p:pic>
        <p:nvPicPr>
          <p:cNvPr id="21" name="Picture 20"/>
          <p:cNvPicPr>
            <a:picLocks noChangeAspect="1"/>
          </p:cNvPicPr>
          <p:nvPr/>
        </p:nvPicPr>
        <p:blipFill>
          <a:blip r:embed="rId6"/>
          <a:stretch>
            <a:fillRect/>
          </a:stretch>
        </p:blipFill>
        <p:spPr>
          <a:xfrm>
            <a:off x="3158320" y="599933"/>
            <a:ext cx="650042" cy="816372"/>
          </a:xfrm>
          <a:prstGeom prst="rect">
            <a:avLst/>
          </a:prstGeom>
        </p:spPr>
      </p:pic>
      <p:pic>
        <p:nvPicPr>
          <p:cNvPr id="14" name="Picture 13"/>
          <p:cNvPicPr>
            <a:picLocks noChangeAspect="1"/>
          </p:cNvPicPr>
          <p:nvPr/>
        </p:nvPicPr>
        <p:blipFill>
          <a:blip r:embed="rId7"/>
          <a:stretch>
            <a:fillRect/>
          </a:stretch>
        </p:blipFill>
        <p:spPr>
          <a:xfrm>
            <a:off x="1714689" y="4502257"/>
            <a:ext cx="2349294" cy="2287728"/>
          </a:xfrm>
          <a:prstGeom prst="rect">
            <a:avLst/>
          </a:prstGeom>
        </p:spPr>
      </p:pic>
      <p:sp>
        <p:nvSpPr>
          <p:cNvPr id="15" name="Rectangle 14"/>
          <p:cNvSpPr/>
          <p:nvPr/>
        </p:nvSpPr>
        <p:spPr>
          <a:xfrm>
            <a:off x="2108297" y="4671645"/>
            <a:ext cx="1619482" cy="1200329"/>
          </a:xfrm>
          <a:prstGeom prst="rect">
            <a:avLst/>
          </a:prstGeom>
        </p:spPr>
        <p:txBody>
          <a:bodyPr wrap="none">
            <a:spAutoFit/>
          </a:bodyPr>
          <a:lstStyle/>
          <a:p>
            <a:pPr lvl="0" algn="ctr"/>
            <a:r>
              <a:rPr lang="en-US" sz="2400" dirty="0">
                <a:solidFill>
                  <a:prstClr val="black"/>
                </a:solidFill>
              </a:rPr>
              <a:t>by another </a:t>
            </a:r>
          </a:p>
          <a:p>
            <a:pPr lvl="0" algn="ctr"/>
            <a:r>
              <a:rPr lang="en-US" sz="2400" dirty="0">
                <a:solidFill>
                  <a:prstClr val="black"/>
                </a:solidFill>
              </a:rPr>
              <a:t>squid</a:t>
            </a:r>
          </a:p>
          <a:p>
            <a:endParaRPr lang="en-US" sz="2400" dirty="0"/>
          </a:p>
        </p:txBody>
      </p:sp>
      <p:pic>
        <p:nvPicPr>
          <p:cNvPr id="22" name="Picture 21"/>
          <p:cNvPicPr>
            <a:picLocks noChangeAspect="1"/>
          </p:cNvPicPr>
          <p:nvPr/>
        </p:nvPicPr>
        <p:blipFill>
          <a:blip r:embed="rId6"/>
          <a:stretch>
            <a:fillRect/>
          </a:stretch>
        </p:blipFill>
        <p:spPr>
          <a:xfrm>
            <a:off x="2448014" y="5410858"/>
            <a:ext cx="940047" cy="1180583"/>
          </a:xfrm>
          <a:prstGeom prst="rect">
            <a:avLst/>
          </a:prstGeom>
        </p:spPr>
      </p:pic>
      <p:pic>
        <p:nvPicPr>
          <p:cNvPr id="23" name="Picture 22"/>
          <p:cNvPicPr>
            <a:picLocks noChangeAspect="1"/>
          </p:cNvPicPr>
          <p:nvPr/>
        </p:nvPicPr>
        <p:blipFill>
          <a:blip r:embed="rId7"/>
          <a:stretch>
            <a:fillRect/>
          </a:stretch>
        </p:blipFill>
        <p:spPr>
          <a:xfrm>
            <a:off x="4875293" y="4502257"/>
            <a:ext cx="2349294" cy="2287728"/>
          </a:xfrm>
          <a:prstGeom prst="rect">
            <a:avLst/>
          </a:prstGeom>
        </p:spPr>
      </p:pic>
      <p:sp>
        <p:nvSpPr>
          <p:cNvPr id="24" name="Rectangle 23"/>
          <p:cNvSpPr/>
          <p:nvPr/>
        </p:nvSpPr>
        <p:spPr>
          <a:xfrm>
            <a:off x="5266015" y="4671645"/>
            <a:ext cx="1621406" cy="830997"/>
          </a:xfrm>
          <a:prstGeom prst="rect">
            <a:avLst/>
          </a:prstGeom>
        </p:spPr>
        <p:txBody>
          <a:bodyPr wrap="none">
            <a:spAutoFit/>
          </a:bodyPr>
          <a:lstStyle/>
          <a:p>
            <a:pPr algn="ctr"/>
            <a:r>
              <a:rPr lang="en-US" sz="2400" dirty="0">
                <a:solidFill>
                  <a:prstClr val="black"/>
                </a:solidFill>
              </a:rPr>
              <a:t>by a bigger </a:t>
            </a:r>
          </a:p>
          <a:p>
            <a:pPr algn="ctr"/>
            <a:r>
              <a:rPr lang="en-US" sz="2400" dirty="0">
                <a:solidFill>
                  <a:prstClr val="black"/>
                </a:solidFill>
              </a:rPr>
              <a:t>whale</a:t>
            </a:r>
            <a:endParaRPr lang="en-US" dirty="0"/>
          </a:p>
        </p:txBody>
      </p:sp>
      <p:pic>
        <p:nvPicPr>
          <p:cNvPr id="25" name="Picture 24"/>
          <p:cNvPicPr>
            <a:picLocks noChangeAspect="1"/>
          </p:cNvPicPr>
          <p:nvPr/>
        </p:nvPicPr>
        <p:blipFill>
          <a:blip r:embed="rId8"/>
          <a:stretch>
            <a:fillRect/>
          </a:stretch>
        </p:blipFill>
        <p:spPr>
          <a:xfrm>
            <a:off x="5266015" y="5410858"/>
            <a:ext cx="1545489" cy="1186309"/>
          </a:xfrm>
          <a:prstGeom prst="rect">
            <a:avLst/>
          </a:prstGeom>
        </p:spPr>
      </p:pic>
      <p:pic>
        <p:nvPicPr>
          <p:cNvPr id="26" name="Picture 25"/>
          <p:cNvPicPr>
            <a:picLocks noChangeAspect="1"/>
          </p:cNvPicPr>
          <p:nvPr/>
        </p:nvPicPr>
        <p:blipFill>
          <a:blip r:embed="rId7"/>
          <a:stretch>
            <a:fillRect/>
          </a:stretch>
        </p:blipFill>
        <p:spPr>
          <a:xfrm>
            <a:off x="7962433" y="4502257"/>
            <a:ext cx="2349294" cy="2287728"/>
          </a:xfrm>
          <a:prstGeom prst="rect">
            <a:avLst/>
          </a:prstGeom>
        </p:spPr>
      </p:pic>
      <p:pic>
        <p:nvPicPr>
          <p:cNvPr id="27" name="Picture 26"/>
          <p:cNvPicPr>
            <a:picLocks noChangeAspect="1"/>
          </p:cNvPicPr>
          <p:nvPr/>
        </p:nvPicPr>
        <p:blipFill>
          <a:blip r:embed="rId9"/>
          <a:stretch>
            <a:fillRect/>
          </a:stretch>
        </p:blipFill>
        <p:spPr>
          <a:xfrm>
            <a:off x="9254915" y="5508525"/>
            <a:ext cx="629478" cy="532079"/>
          </a:xfrm>
          <a:prstGeom prst="rect">
            <a:avLst/>
          </a:prstGeom>
        </p:spPr>
      </p:pic>
      <p:pic>
        <p:nvPicPr>
          <p:cNvPr id="28" name="Picture 27"/>
          <p:cNvPicPr>
            <a:picLocks noChangeAspect="1"/>
          </p:cNvPicPr>
          <p:nvPr/>
        </p:nvPicPr>
        <p:blipFill>
          <a:blip r:embed="rId10"/>
          <a:stretch>
            <a:fillRect/>
          </a:stretch>
        </p:blipFill>
        <p:spPr>
          <a:xfrm>
            <a:off x="9253287" y="6040604"/>
            <a:ext cx="823601" cy="556563"/>
          </a:xfrm>
          <a:prstGeom prst="rect">
            <a:avLst/>
          </a:prstGeom>
        </p:spPr>
      </p:pic>
      <p:pic>
        <p:nvPicPr>
          <p:cNvPr id="29" name="Picture 28"/>
          <p:cNvPicPr>
            <a:picLocks noChangeAspect="1"/>
          </p:cNvPicPr>
          <p:nvPr/>
        </p:nvPicPr>
        <p:blipFill>
          <a:blip r:embed="rId11"/>
          <a:stretch>
            <a:fillRect/>
          </a:stretch>
        </p:blipFill>
        <p:spPr>
          <a:xfrm>
            <a:off x="8364806" y="6219057"/>
            <a:ext cx="577716" cy="308007"/>
          </a:xfrm>
          <a:prstGeom prst="rect">
            <a:avLst/>
          </a:prstGeom>
        </p:spPr>
      </p:pic>
      <p:pic>
        <p:nvPicPr>
          <p:cNvPr id="30" name="Picture 29"/>
          <p:cNvPicPr>
            <a:picLocks noChangeAspect="1"/>
          </p:cNvPicPr>
          <p:nvPr/>
        </p:nvPicPr>
        <p:blipFill>
          <a:blip r:embed="rId12"/>
          <a:stretch>
            <a:fillRect/>
          </a:stretch>
        </p:blipFill>
        <p:spPr>
          <a:xfrm>
            <a:off x="8585580" y="5572107"/>
            <a:ext cx="551500" cy="557650"/>
          </a:xfrm>
          <a:prstGeom prst="rect">
            <a:avLst/>
          </a:prstGeom>
        </p:spPr>
      </p:pic>
      <p:sp>
        <p:nvSpPr>
          <p:cNvPr id="31" name="Rectangle 30"/>
          <p:cNvSpPr/>
          <p:nvPr/>
        </p:nvSpPr>
        <p:spPr>
          <a:xfrm>
            <a:off x="8406585" y="4671645"/>
            <a:ext cx="1537730" cy="830997"/>
          </a:xfrm>
          <a:prstGeom prst="rect">
            <a:avLst/>
          </a:prstGeom>
        </p:spPr>
        <p:txBody>
          <a:bodyPr wrap="none">
            <a:spAutoFit/>
          </a:bodyPr>
          <a:lstStyle/>
          <a:p>
            <a:pPr lvl="0" algn="ctr"/>
            <a:r>
              <a:rPr lang="en-US" sz="2400" dirty="0">
                <a:solidFill>
                  <a:prstClr val="black"/>
                </a:solidFill>
              </a:rPr>
              <a:t>by smaller </a:t>
            </a:r>
          </a:p>
          <a:p>
            <a:pPr lvl="0" algn="ctr"/>
            <a:r>
              <a:rPr lang="en-US" sz="2400" dirty="0">
                <a:solidFill>
                  <a:prstClr val="black"/>
                </a:solidFill>
              </a:rPr>
              <a:t>animals</a:t>
            </a:r>
          </a:p>
        </p:txBody>
      </p:sp>
      <p:sp>
        <p:nvSpPr>
          <p:cNvPr id="2" name="Rectangle 1"/>
          <p:cNvSpPr/>
          <p:nvPr/>
        </p:nvSpPr>
        <p:spPr>
          <a:xfrm>
            <a:off x="3796200" y="6505475"/>
            <a:ext cx="328936" cy="261610"/>
          </a:xfrm>
          <a:prstGeom prst="rect">
            <a:avLst/>
          </a:prstGeom>
        </p:spPr>
        <p:txBody>
          <a:bodyPr wrap="none">
            <a:spAutoFit/>
          </a:bodyPr>
          <a:lstStyle/>
          <a:p>
            <a:pPr lvl="0"/>
            <a:r>
              <a:rPr lang="en-US" sz="1100" b="1" dirty="0">
                <a:solidFill>
                  <a:prstClr val="black"/>
                </a:solidFill>
              </a:rPr>
              <a:t>10</a:t>
            </a:r>
            <a:endParaRPr lang="en-US" b="1" dirty="0">
              <a:solidFill>
                <a:prstClr val="black"/>
              </a:solidFill>
            </a:endParaRPr>
          </a:p>
        </p:txBody>
      </p:sp>
      <p:sp>
        <p:nvSpPr>
          <p:cNvPr id="6" name="Rectangle 5"/>
          <p:cNvSpPr/>
          <p:nvPr/>
        </p:nvSpPr>
        <p:spPr>
          <a:xfrm>
            <a:off x="6927711" y="6501783"/>
            <a:ext cx="328936" cy="261610"/>
          </a:xfrm>
          <a:prstGeom prst="rect">
            <a:avLst/>
          </a:prstGeom>
        </p:spPr>
        <p:txBody>
          <a:bodyPr wrap="none">
            <a:spAutoFit/>
          </a:bodyPr>
          <a:lstStyle/>
          <a:p>
            <a:pPr lvl="0"/>
            <a:r>
              <a:rPr lang="en-US" sz="1100" b="1" dirty="0">
                <a:solidFill>
                  <a:prstClr val="black"/>
                </a:solidFill>
              </a:rPr>
              <a:t>10</a:t>
            </a:r>
            <a:endParaRPr lang="en-US" b="1" dirty="0">
              <a:solidFill>
                <a:prstClr val="black"/>
              </a:solidFill>
            </a:endParaRPr>
          </a:p>
        </p:txBody>
      </p:sp>
      <p:sp>
        <p:nvSpPr>
          <p:cNvPr id="7" name="Rectangle 6"/>
          <p:cNvSpPr/>
          <p:nvPr/>
        </p:nvSpPr>
        <p:spPr>
          <a:xfrm>
            <a:off x="10054925" y="6501783"/>
            <a:ext cx="328936" cy="261610"/>
          </a:xfrm>
          <a:prstGeom prst="rect">
            <a:avLst/>
          </a:prstGeom>
        </p:spPr>
        <p:txBody>
          <a:bodyPr wrap="none">
            <a:spAutoFit/>
          </a:bodyPr>
          <a:lstStyle/>
          <a:p>
            <a:pPr lvl="0"/>
            <a:r>
              <a:rPr lang="en-US" sz="1100" b="1" dirty="0">
                <a:solidFill>
                  <a:prstClr val="black"/>
                </a:solidFill>
              </a:rPr>
              <a:t>10</a:t>
            </a:r>
            <a:endParaRPr lang="en-US" b="1" dirty="0">
              <a:solidFill>
                <a:prstClr val="black"/>
              </a:solidFill>
            </a:endParaRPr>
          </a:p>
        </p:txBody>
      </p:sp>
    </p:spTree>
    <p:extLst>
      <p:ext uri="{BB962C8B-B14F-4D97-AF65-F5344CB8AC3E}">
        <p14:creationId xmlns:p14="http://schemas.microsoft.com/office/powerpoint/2010/main" val="24232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63991" y="1270288"/>
            <a:ext cx="7654275" cy="646331"/>
          </a:xfrm>
          <a:prstGeom prst="rect">
            <a:avLst/>
          </a:prstGeom>
        </p:spPr>
        <p:txBody>
          <a:bodyPr wrap="none">
            <a:spAutoFit/>
          </a:bodyPr>
          <a:lstStyle/>
          <a:p>
            <a:r>
              <a:rPr lang="en-US" sz="3600" dirty="0"/>
              <a:t>Who is the smallest animal in the book?</a:t>
            </a:r>
          </a:p>
        </p:txBody>
      </p:sp>
      <p:pic>
        <p:nvPicPr>
          <p:cNvPr id="5" name="Content Placeholder 3"/>
          <p:cNvPicPr>
            <a:picLocks noChangeAspect="1"/>
          </p:cNvPicPr>
          <p:nvPr/>
        </p:nvPicPr>
        <p:blipFill>
          <a:blip r:embed="rId2"/>
          <a:stretch>
            <a:fillRect/>
          </a:stretch>
        </p:blipFill>
        <p:spPr>
          <a:xfrm>
            <a:off x="2363991" y="1908176"/>
            <a:ext cx="7464016" cy="2363605"/>
          </a:xfrm>
          <a:prstGeom prst="rect">
            <a:avLst/>
          </a:prstGeom>
        </p:spPr>
      </p:pic>
      <p:pic>
        <p:nvPicPr>
          <p:cNvPr id="6" name="Picture 5"/>
          <p:cNvPicPr>
            <a:picLocks noChangeAspect="1"/>
          </p:cNvPicPr>
          <p:nvPr/>
        </p:nvPicPr>
        <p:blipFill>
          <a:blip r:embed="rId3"/>
          <a:stretch>
            <a:fillRect/>
          </a:stretch>
        </p:blipFill>
        <p:spPr>
          <a:xfrm>
            <a:off x="3087289" y="640655"/>
            <a:ext cx="838627" cy="744283"/>
          </a:xfrm>
          <a:prstGeom prst="rect">
            <a:avLst/>
          </a:prstGeom>
        </p:spPr>
      </p:pic>
      <p:pic>
        <p:nvPicPr>
          <p:cNvPr id="7" name="Picture 6"/>
          <p:cNvPicPr>
            <a:picLocks noChangeAspect="1"/>
          </p:cNvPicPr>
          <p:nvPr/>
        </p:nvPicPr>
        <p:blipFill>
          <a:blip r:embed="rId4"/>
          <a:stretch>
            <a:fillRect/>
          </a:stretch>
        </p:blipFill>
        <p:spPr>
          <a:xfrm>
            <a:off x="2255627" y="659162"/>
            <a:ext cx="778830" cy="750405"/>
          </a:xfrm>
          <a:prstGeom prst="rect">
            <a:avLst/>
          </a:prstGeom>
        </p:spPr>
      </p:pic>
      <p:sp>
        <p:nvSpPr>
          <p:cNvPr id="10" name="TextBox 9"/>
          <p:cNvSpPr txBox="1"/>
          <p:nvPr/>
        </p:nvSpPr>
        <p:spPr>
          <a:xfrm>
            <a:off x="7953041" y="2152542"/>
            <a:ext cx="1382879" cy="523220"/>
          </a:xfrm>
          <a:prstGeom prst="rect">
            <a:avLst/>
          </a:prstGeom>
          <a:noFill/>
        </p:spPr>
        <p:txBody>
          <a:bodyPr wrap="none" rtlCol="0">
            <a:spAutoFit/>
          </a:bodyPr>
          <a:lstStyle/>
          <a:p>
            <a:pPr algn="ctr"/>
            <a:r>
              <a:rPr lang="en-US" sz="2800" dirty="0"/>
              <a:t>smallest</a:t>
            </a:r>
          </a:p>
        </p:txBody>
      </p:sp>
      <p:pic>
        <p:nvPicPr>
          <p:cNvPr id="11" name="Picture 10"/>
          <p:cNvPicPr>
            <a:picLocks noChangeAspect="1"/>
          </p:cNvPicPr>
          <p:nvPr/>
        </p:nvPicPr>
        <p:blipFill>
          <a:blip r:embed="rId5"/>
          <a:stretch>
            <a:fillRect/>
          </a:stretch>
        </p:blipFill>
        <p:spPr>
          <a:xfrm>
            <a:off x="5304458" y="2607892"/>
            <a:ext cx="1583081" cy="1232665"/>
          </a:xfrm>
          <a:prstGeom prst="rect">
            <a:avLst/>
          </a:prstGeom>
        </p:spPr>
      </p:pic>
      <p:sp>
        <p:nvSpPr>
          <p:cNvPr id="12" name="TextBox 11"/>
          <p:cNvSpPr txBox="1"/>
          <p:nvPr/>
        </p:nvSpPr>
        <p:spPr>
          <a:xfrm>
            <a:off x="5853985" y="2177767"/>
            <a:ext cx="407484" cy="523220"/>
          </a:xfrm>
          <a:prstGeom prst="rect">
            <a:avLst/>
          </a:prstGeom>
          <a:noFill/>
        </p:spPr>
        <p:txBody>
          <a:bodyPr wrap="none" rtlCol="0">
            <a:spAutoFit/>
          </a:bodyPr>
          <a:lstStyle/>
          <a:p>
            <a:r>
              <a:rPr lang="en-US" sz="2800" dirty="0"/>
              <a:t>is</a:t>
            </a:r>
            <a:endParaRPr lang="en-US" sz="2400" dirty="0"/>
          </a:p>
        </p:txBody>
      </p:sp>
      <p:pic>
        <p:nvPicPr>
          <p:cNvPr id="2" name="Picture 1"/>
          <p:cNvPicPr>
            <a:picLocks noChangeAspect="1"/>
          </p:cNvPicPr>
          <p:nvPr/>
        </p:nvPicPr>
        <p:blipFill>
          <a:blip r:embed="rId6"/>
          <a:stretch>
            <a:fillRect/>
          </a:stretch>
        </p:blipFill>
        <p:spPr>
          <a:xfrm>
            <a:off x="4614538" y="521562"/>
            <a:ext cx="1395055" cy="883487"/>
          </a:xfrm>
          <a:prstGeom prst="rect">
            <a:avLst/>
          </a:prstGeom>
        </p:spPr>
      </p:pic>
      <p:pic>
        <p:nvPicPr>
          <p:cNvPr id="14" name="Picture 13"/>
          <p:cNvPicPr>
            <a:picLocks noChangeAspect="1"/>
          </p:cNvPicPr>
          <p:nvPr/>
        </p:nvPicPr>
        <p:blipFill>
          <a:blip r:embed="rId6"/>
          <a:stretch>
            <a:fillRect/>
          </a:stretch>
        </p:blipFill>
        <p:spPr>
          <a:xfrm>
            <a:off x="7592116" y="2674837"/>
            <a:ext cx="2042711" cy="1404767"/>
          </a:xfrm>
          <a:prstGeom prst="rect">
            <a:avLst/>
          </a:prstGeom>
        </p:spPr>
      </p:pic>
      <p:pic>
        <p:nvPicPr>
          <p:cNvPr id="15" name="Picture 14"/>
          <p:cNvPicPr>
            <a:picLocks noChangeAspect="1"/>
          </p:cNvPicPr>
          <p:nvPr/>
        </p:nvPicPr>
        <p:blipFill>
          <a:blip r:embed="rId7"/>
          <a:stretch>
            <a:fillRect/>
          </a:stretch>
        </p:blipFill>
        <p:spPr>
          <a:xfrm>
            <a:off x="8390926" y="623693"/>
            <a:ext cx="944994" cy="761245"/>
          </a:xfrm>
          <a:prstGeom prst="rect">
            <a:avLst/>
          </a:prstGeom>
        </p:spPr>
      </p:pic>
      <p:sp>
        <p:nvSpPr>
          <p:cNvPr id="13" name="TextBox 6"/>
          <p:cNvSpPr txBox="1"/>
          <p:nvPr/>
        </p:nvSpPr>
        <p:spPr>
          <a:xfrm>
            <a:off x="10411357" y="226538"/>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11</a:t>
            </a:r>
          </a:p>
          <a:p>
            <a:r>
              <a:rPr lang="en-US" dirty="0"/>
              <a:t>Level 2</a:t>
            </a:r>
          </a:p>
        </p:txBody>
      </p:sp>
      <p:pic>
        <p:nvPicPr>
          <p:cNvPr id="16" name="Picture 15"/>
          <p:cNvPicPr>
            <a:picLocks noChangeAspect="1"/>
          </p:cNvPicPr>
          <p:nvPr/>
        </p:nvPicPr>
        <p:blipFill>
          <a:blip r:embed="rId8"/>
          <a:stretch>
            <a:fillRect/>
          </a:stretch>
        </p:blipFill>
        <p:spPr>
          <a:xfrm>
            <a:off x="1502437" y="4494118"/>
            <a:ext cx="2285209" cy="2285209"/>
          </a:xfrm>
          <a:prstGeom prst="rect">
            <a:avLst/>
          </a:prstGeom>
        </p:spPr>
      </p:pic>
      <p:sp>
        <p:nvSpPr>
          <p:cNvPr id="17" name="Rectangle 16"/>
          <p:cNvSpPr/>
          <p:nvPr/>
        </p:nvSpPr>
        <p:spPr>
          <a:xfrm>
            <a:off x="2176001" y="4686705"/>
            <a:ext cx="992579" cy="461665"/>
          </a:xfrm>
          <a:prstGeom prst="rect">
            <a:avLst/>
          </a:prstGeom>
        </p:spPr>
        <p:txBody>
          <a:bodyPr wrap="none">
            <a:spAutoFit/>
          </a:bodyPr>
          <a:lstStyle/>
          <a:p>
            <a:pPr lvl="0"/>
            <a:r>
              <a:rPr lang="en-US" sz="2400" dirty="0">
                <a:solidFill>
                  <a:prstClr val="black"/>
                </a:solidFill>
              </a:rPr>
              <a:t>Whale</a:t>
            </a:r>
          </a:p>
        </p:txBody>
      </p:sp>
      <p:pic>
        <p:nvPicPr>
          <p:cNvPr id="18" name="Picture 17"/>
          <p:cNvPicPr>
            <a:picLocks noChangeAspect="1"/>
          </p:cNvPicPr>
          <p:nvPr/>
        </p:nvPicPr>
        <p:blipFill>
          <a:blip r:embed="rId9"/>
          <a:stretch>
            <a:fillRect/>
          </a:stretch>
        </p:blipFill>
        <p:spPr>
          <a:xfrm>
            <a:off x="1697609" y="5046104"/>
            <a:ext cx="1894863" cy="1520963"/>
          </a:xfrm>
          <a:prstGeom prst="rect">
            <a:avLst/>
          </a:prstGeom>
        </p:spPr>
      </p:pic>
      <p:pic>
        <p:nvPicPr>
          <p:cNvPr id="19" name="Picture 18"/>
          <p:cNvPicPr>
            <a:picLocks noChangeAspect="1"/>
          </p:cNvPicPr>
          <p:nvPr/>
        </p:nvPicPr>
        <p:blipFill>
          <a:blip r:embed="rId8"/>
          <a:stretch>
            <a:fillRect/>
          </a:stretch>
        </p:blipFill>
        <p:spPr>
          <a:xfrm>
            <a:off x="4924903" y="4494118"/>
            <a:ext cx="2285209" cy="2285209"/>
          </a:xfrm>
          <a:prstGeom prst="rect">
            <a:avLst/>
          </a:prstGeom>
        </p:spPr>
      </p:pic>
      <p:pic>
        <p:nvPicPr>
          <p:cNvPr id="20" name="Content Placeholder 3"/>
          <p:cNvPicPr>
            <a:picLocks noChangeAspect="1"/>
          </p:cNvPicPr>
          <p:nvPr/>
        </p:nvPicPr>
        <p:blipFill>
          <a:blip r:embed="rId10"/>
          <a:stretch>
            <a:fillRect/>
          </a:stretch>
        </p:blipFill>
        <p:spPr>
          <a:xfrm>
            <a:off x="5455789" y="5487428"/>
            <a:ext cx="1340902" cy="919095"/>
          </a:xfrm>
          <a:prstGeom prst="rect">
            <a:avLst/>
          </a:prstGeom>
        </p:spPr>
      </p:pic>
      <p:sp>
        <p:nvSpPr>
          <p:cNvPr id="21" name="Rectangle 20"/>
          <p:cNvSpPr/>
          <p:nvPr/>
        </p:nvSpPr>
        <p:spPr>
          <a:xfrm>
            <a:off x="5590132" y="4686705"/>
            <a:ext cx="1072730" cy="461665"/>
          </a:xfrm>
          <a:prstGeom prst="rect">
            <a:avLst/>
          </a:prstGeom>
        </p:spPr>
        <p:txBody>
          <a:bodyPr wrap="none">
            <a:spAutoFit/>
          </a:bodyPr>
          <a:lstStyle/>
          <a:p>
            <a:r>
              <a:rPr lang="en-US" sz="2400" dirty="0"/>
              <a:t>Shrimp</a:t>
            </a:r>
          </a:p>
        </p:txBody>
      </p:sp>
      <p:sp>
        <p:nvSpPr>
          <p:cNvPr id="8" name="Rectangle 7"/>
          <p:cNvSpPr/>
          <p:nvPr/>
        </p:nvSpPr>
        <p:spPr>
          <a:xfrm>
            <a:off x="3525591" y="6533895"/>
            <a:ext cx="328936" cy="261610"/>
          </a:xfrm>
          <a:prstGeom prst="rect">
            <a:avLst/>
          </a:prstGeom>
        </p:spPr>
        <p:txBody>
          <a:bodyPr wrap="none">
            <a:spAutoFit/>
          </a:bodyPr>
          <a:lstStyle/>
          <a:p>
            <a:pPr lvl="0"/>
            <a:r>
              <a:rPr lang="en-US" sz="1100" b="1" dirty="0">
                <a:solidFill>
                  <a:prstClr val="black"/>
                </a:solidFill>
              </a:rPr>
              <a:t>11</a:t>
            </a:r>
            <a:endParaRPr lang="en-US" b="1" dirty="0">
              <a:solidFill>
                <a:prstClr val="black"/>
              </a:solidFill>
            </a:endParaRPr>
          </a:p>
        </p:txBody>
      </p:sp>
      <p:sp>
        <p:nvSpPr>
          <p:cNvPr id="9" name="Rectangle 8"/>
          <p:cNvSpPr/>
          <p:nvPr/>
        </p:nvSpPr>
        <p:spPr>
          <a:xfrm>
            <a:off x="6953310" y="6533895"/>
            <a:ext cx="328936" cy="261610"/>
          </a:xfrm>
          <a:prstGeom prst="rect">
            <a:avLst/>
          </a:prstGeom>
        </p:spPr>
        <p:txBody>
          <a:bodyPr wrap="none">
            <a:spAutoFit/>
          </a:bodyPr>
          <a:lstStyle/>
          <a:p>
            <a:pPr lvl="0"/>
            <a:r>
              <a:rPr lang="en-US" sz="1100" b="1" dirty="0">
                <a:solidFill>
                  <a:prstClr val="black"/>
                </a:solidFill>
              </a:rPr>
              <a:t>11</a:t>
            </a:r>
            <a:endParaRPr lang="en-US" b="1" dirty="0">
              <a:solidFill>
                <a:prstClr val="black"/>
              </a:solidFill>
            </a:endParaRPr>
          </a:p>
        </p:txBody>
      </p:sp>
      <p:pic>
        <p:nvPicPr>
          <p:cNvPr id="24" name="Picture 23"/>
          <p:cNvPicPr>
            <a:picLocks noChangeAspect="1"/>
          </p:cNvPicPr>
          <p:nvPr/>
        </p:nvPicPr>
        <p:blipFill>
          <a:blip r:embed="rId8"/>
          <a:stretch>
            <a:fillRect/>
          </a:stretch>
        </p:blipFill>
        <p:spPr>
          <a:xfrm>
            <a:off x="8280488" y="4515058"/>
            <a:ext cx="2285209" cy="2285209"/>
          </a:xfrm>
          <a:prstGeom prst="rect">
            <a:avLst/>
          </a:prstGeom>
        </p:spPr>
      </p:pic>
      <p:sp>
        <p:nvSpPr>
          <p:cNvPr id="25" name="Rectangle 24"/>
          <p:cNvSpPr/>
          <p:nvPr/>
        </p:nvSpPr>
        <p:spPr>
          <a:xfrm>
            <a:off x="10308895" y="6565970"/>
            <a:ext cx="328936" cy="261610"/>
          </a:xfrm>
          <a:prstGeom prst="rect">
            <a:avLst/>
          </a:prstGeom>
        </p:spPr>
        <p:txBody>
          <a:bodyPr wrap="none">
            <a:spAutoFit/>
          </a:bodyPr>
          <a:lstStyle/>
          <a:p>
            <a:pPr lvl="0"/>
            <a:r>
              <a:rPr lang="en-US" sz="1100" b="1" dirty="0">
                <a:solidFill>
                  <a:prstClr val="black"/>
                </a:solidFill>
              </a:rPr>
              <a:t>11</a:t>
            </a:r>
            <a:endParaRPr lang="en-US" b="1" dirty="0">
              <a:solidFill>
                <a:prstClr val="black"/>
              </a:solidFill>
            </a:endParaRPr>
          </a:p>
        </p:txBody>
      </p:sp>
      <p:sp>
        <p:nvSpPr>
          <p:cNvPr id="26" name="Rectangle 25"/>
          <p:cNvSpPr/>
          <p:nvPr/>
        </p:nvSpPr>
        <p:spPr>
          <a:xfrm>
            <a:off x="9069338" y="4686704"/>
            <a:ext cx="758669" cy="461665"/>
          </a:xfrm>
          <a:prstGeom prst="rect">
            <a:avLst/>
          </a:prstGeom>
        </p:spPr>
        <p:txBody>
          <a:bodyPr wrap="none">
            <a:spAutoFit/>
          </a:bodyPr>
          <a:lstStyle/>
          <a:p>
            <a:r>
              <a:rPr lang="en-US" sz="2400" dirty="0"/>
              <a:t>Crab</a:t>
            </a:r>
            <a:endParaRPr lang="en-US" dirty="0"/>
          </a:p>
        </p:txBody>
      </p:sp>
      <p:pic>
        <p:nvPicPr>
          <p:cNvPr id="27" name="Picture 26"/>
          <p:cNvPicPr>
            <a:picLocks noChangeAspect="1"/>
          </p:cNvPicPr>
          <p:nvPr/>
        </p:nvPicPr>
        <p:blipFill>
          <a:blip r:embed="rId11"/>
          <a:stretch>
            <a:fillRect/>
          </a:stretch>
        </p:blipFill>
        <p:spPr>
          <a:xfrm>
            <a:off x="8666784" y="5324943"/>
            <a:ext cx="1512615" cy="992654"/>
          </a:xfrm>
          <a:prstGeom prst="rect">
            <a:avLst/>
          </a:prstGeom>
        </p:spPr>
      </p:pic>
    </p:spTree>
    <p:extLst>
      <p:ext uri="{BB962C8B-B14F-4D97-AF65-F5344CB8AC3E}">
        <p14:creationId xmlns:p14="http://schemas.microsoft.com/office/powerpoint/2010/main" val="407192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08226" y="1348729"/>
            <a:ext cx="9383723" cy="646331"/>
          </a:xfrm>
          <a:prstGeom prst="rect">
            <a:avLst/>
          </a:prstGeom>
        </p:spPr>
        <p:txBody>
          <a:bodyPr wrap="none">
            <a:spAutoFit/>
          </a:bodyPr>
          <a:lstStyle/>
          <a:p>
            <a:r>
              <a:rPr lang="en-US" sz="3600" b="1" dirty="0">
                <a:latin typeface="+mj-lt"/>
              </a:rPr>
              <a:t>How do you think squid feels when he sees shark? </a:t>
            </a:r>
            <a:endParaRPr lang="en-US" sz="3600" dirty="0">
              <a:latin typeface="+mj-lt"/>
            </a:endParaRPr>
          </a:p>
        </p:txBody>
      </p:sp>
      <p:pic>
        <p:nvPicPr>
          <p:cNvPr id="5" name="Content Placeholder 3"/>
          <p:cNvPicPr>
            <a:picLocks noChangeAspect="1"/>
          </p:cNvPicPr>
          <p:nvPr/>
        </p:nvPicPr>
        <p:blipFill>
          <a:blip r:embed="rId2"/>
          <a:stretch>
            <a:fillRect/>
          </a:stretch>
        </p:blipFill>
        <p:spPr>
          <a:xfrm>
            <a:off x="2360444" y="1925910"/>
            <a:ext cx="7464016" cy="2363605"/>
          </a:xfrm>
          <a:prstGeom prst="rect">
            <a:avLst/>
          </a:prstGeom>
        </p:spPr>
      </p:pic>
      <p:sp>
        <p:nvSpPr>
          <p:cNvPr id="10" name="TextBox 9"/>
          <p:cNvSpPr txBox="1"/>
          <p:nvPr/>
        </p:nvSpPr>
        <p:spPr>
          <a:xfrm>
            <a:off x="3084787" y="2177767"/>
            <a:ext cx="998992" cy="523220"/>
          </a:xfrm>
          <a:prstGeom prst="rect">
            <a:avLst/>
          </a:prstGeom>
          <a:noFill/>
        </p:spPr>
        <p:txBody>
          <a:bodyPr wrap="none" rtlCol="0">
            <a:spAutoFit/>
          </a:bodyPr>
          <a:lstStyle/>
          <a:p>
            <a:pPr algn="ctr"/>
            <a:r>
              <a:rPr lang="en-US" sz="2800" dirty="0"/>
              <a:t>Squid</a:t>
            </a:r>
          </a:p>
        </p:txBody>
      </p:sp>
      <p:sp>
        <p:nvSpPr>
          <p:cNvPr id="12" name="TextBox 11"/>
          <p:cNvSpPr txBox="1"/>
          <p:nvPr/>
        </p:nvSpPr>
        <p:spPr>
          <a:xfrm>
            <a:off x="5577583" y="2139262"/>
            <a:ext cx="863441" cy="523220"/>
          </a:xfrm>
          <a:prstGeom prst="rect">
            <a:avLst/>
          </a:prstGeom>
          <a:noFill/>
        </p:spPr>
        <p:txBody>
          <a:bodyPr wrap="none" rtlCol="0">
            <a:spAutoFit/>
          </a:bodyPr>
          <a:lstStyle/>
          <a:p>
            <a:r>
              <a:rPr lang="en-US" sz="2800" dirty="0"/>
              <a:t>feels</a:t>
            </a:r>
            <a:endParaRPr lang="en-US" sz="2400" dirty="0"/>
          </a:p>
        </p:txBody>
      </p:sp>
      <p:pic>
        <p:nvPicPr>
          <p:cNvPr id="16" name="Picture 15"/>
          <p:cNvPicPr>
            <a:picLocks noChangeAspect="1"/>
          </p:cNvPicPr>
          <p:nvPr/>
        </p:nvPicPr>
        <p:blipFill>
          <a:blip r:embed="rId3"/>
          <a:stretch>
            <a:fillRect/>
          </a:stretch>
        </p:blipFill>
        <p:spPr>
          <a:xfrm>
            <a:off x="8671301" y="634334"/>
            <a:ext cx="1816191" cy="856357"/>
          </a:xfrm>
          <a:prstGeom prst="rect">
            <a:avLst/>
          </a:prstGeom>
        </p:spPr>
      </p:pic>
      <p:pic>
        <p:nvPicPr>
          <p:cNvPr id="17" name="Picture 16"/>
          <p:cNvPicPr>
            <a:picLocks noChangeAspect="1"/>
          </p:cNvPicPr>
          <p:nvPr/>
        </p:nvPicPr>
        <p:blipFill>
          <a:blip r:embed="rId4"/>
          <a:stretch>
            <a:fillRect/>
          </a:stretch>
        </p:blipFill>
        <p:spPr>
          <a:xfrm>
            <a:off x="1347892" y="540492"/>
            <a:ext cx="908205" cy="888023"/>
          </a:xfrm>
          <a:prstGeom prst="rect">
            <a:avLst/>
          </a:prstGeom>
        </p:spPr>
      </p:pic>
      <p:pic>
        <p:nvPicPr>
          <p:cNvPr id="18" name="Picture 17"/>
          <p:cNvPicPr>
            <a:picLocks noChangeAspect="1"/>
          </p:cNvPicPr>
          <p:nvPr/>
        </p:nvPicPr>
        <p:blipFill>
          <a:blip r:embed="rId5"/>
          <a:stretch>
            <a:fillRect/>
          </a:stretch>
        </p:blipFill>
        <p:spPr>
          <a:xfrm>
            <a:off x="5281107" y="2710176"/>
            <a:ext cx="1456394" cy="1302074"/>
          </a:xfrm>
          <a:prstGeom prst="rect">
            <a:avLst/>
          </a:prstGeom>
        </p:spPr>
      </p:pic>
      <p:pic>
        <p:nvPicPr>
          <p:cNvPr id="19" name="Picture 18"/>
          <p:cNvPicPr>
            <a:picLocks noChangeAspect="1"/>
          </p:cNvPicPr>
          <p:nvPr/>
        </p:nvPicPr>
        <p:blipFill>
          <a:blip r:embed="rId5"/>
          <a:stretch>
            <a:fillRect/>
          </a:stretch>
        </p:blipFill>
        <p:spPr>
          <a:xfrm>
            <a:off x="5955934" y="828384"/>
            <a:ext cx="744225" cy="665367"/>
          </a:xfrm>
          <a:prstGeom prst="rect">
            <a:avLst/>
          </a:prstGeom>
        </p:spPr>
      </p:pic>
      <p:sp>
        <p:nvSpPr>
          <p:cNvPr id="13" name="TextBox 6"/>
          <p:cNvSpPr txBox="1"/>
          <p:nvPr/>
        </p:nvSpPr>
        <p:spPr>
          <a:xfrm>
            <a:off x="10591949" y="19677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12</a:t>
            </a:r>
          </a:p>
          <a:p>
            <a:r>
              <a:rPr lang="en-US" dirty="0"/>
              <a:t>Level 2</a:t>
            </a:r>
          </a:p>
        </p:txBody>
      </p:sp>
      <p:pic>
        <p:nvPicPr>
          <p:cNvPr id="20" name="Picture 19"/>
          <p:cNvPicPr>
            <a:picLocks noChangeAspect="1"/>
          </p:cNvPicPr>
          <p:nvPr/>
        </p:nvPicPr>
        <p:blipFill>
          <a:blip r:embed="rId6"/>
          <a:stretch>
            <a:fillRect/>
          </a:stretch>
        </p:blipFill>
        <p:spPr>
          <a:xfrm>
            <a:off x="3084787" y="2700987"/>
            <a:ext cx="1044102" cy="1311263"/>
          </a:xfrm>
          <a:prstGeom prst="rect">
            <a:avLst/>
          </a:prstGeom>
        </p:spPr>
      </p:pic>
      <p:pic>
        <p:nvPicPr>
          <p:cNvPr id="21" name="Picture 20"/>
          <p:cNvPicPr>
            <a:picLocks noChangeAspect="1"/>
          </p:cNvPicPr>
          <p:nvPr/>
        </p:nvPicPr>
        <p:blipFill>
          <a:blip r:embed="rId6"/>
          <a:stretch>
            <a:fillRect/>
          </a:stretch>
        </p:blipFill>
        <p:spPr>
          <a:xfrm>
            <a:off x="4853043" y="522460"/>
            <a:ext cx="745010" cy="935640"/>
          </a:xfrm>
          <a:prstGeom prst="rect">
            <a:avLst/>
          </a:prstGeom>
        </p:spPr>
      </p:pic>
      <p:pic>
        <p:nvPicPr>
          <p:cNvPr id="14" name="Picture 13"/>
          <p:cNvPicPr>
            <a:picLocks noChangeAspect="1"/>
          </p:cNvPicPr>
          <p:nvPr/>
        </p:nvPicPr>
        <p:blipFill>
          <a:blip r:embed="rId7"/>
          <a:stretch>
            <a:fillRect/>
          </a:stretch>
        </p:blipFill>
        <p:spPr>
          <a:xfrm>
            <a:off x="1716012" y="4506044"/>
            <a:ext cx="2410301" cy="2289786"/>
          </a:xfrm>
          <a:prstGeom prst="rect">
            <a:avLst/>
          </a:prstGeom>
        </p:spPr>
      </p:pic>
      <p:pic>
        <p:nvPicPr>
          <p:cNvPr id="15" name="Picture 14"/>
          <p:cNvPicPr>
            <a:picLocks noChangeAspect="1"/>
          </p:cNvPicPr>
          <p:nvPr/>
        </p:nvPicPr>
        <p:blipFill>
          <a:blip r:embed="rId8"/>
          <a:stretch>
            <a:fillRect/>
          </a:stretch>
        </p:blipFill>
        <p:spPr>
          <a:xfrm>
            <a:off x="4753899" y="4506044"/>
            <a:ext cx="2410301" cy="2289786"/>
          </a:xfrm>
          <a:prstGeom prst="rect">
            <a:avLst/>
          </a:prstGeom>
        </p:spPr>
      </p:pic>
      <p:pic>
        <p:nvPicPr>
          <p:cNvPr id="22" name="Picture 21"/>
          <p:cNvPicPr>
            <a:picLocks noChangeAspect="1"/>
          </p:cNvPicPr>
          <p:nvPr/>
        </p:nvPicPr>
        <p:blipFill>
          <a:blip r:embed="rId9"/>
          <a:stretch>
            <a:fillRect/>
          </a:stretch>
        </p:blipFill>
        <p:spPr>
          <a:xfrm>
            <a:off x="7791786" y="4506044"/>
            <a:ext cx="2410301" cy="2289786"/>
          </a:xfrm>
          <a:prstGeom prst="rect">
            <a:avLst/>
          </a:prstGeom>
        </p:spPr>
      </p:pic>
      <p:sp>
        <p:nvSpPr>
          <p:cNvPr id="2" name="Rectangle 1"/>
          <p:cNvSpPr/>
          <p:nvPr/>
        </p:nvSpPr>
        <p:spPr>
          <a:xfrm>
            <a:off x="3869511" y="6534220"/>
            <a:ext cx="328936" cy="261610"/>
          </a:xfrm>
          <a:prstGeom prst="rect">
            <a:avLst/>
          </a:prstGeom>
        </p:spPr>
        <p:txBody>
          <a:bodyPr wrap="none">
            <a:spAutoFit/>
          </a:bodyPr>
          <a:lstStyle/>
          <a:p>
            <a:pPr lvl="0"/>
            <a:r>
              <a:rPr lang="en-US" sz="1100" b="1" dirty="0">
                <a:solidFill>
                  <a:prstClr val="black"/>
                </a:solidFill>
              </a:rPr>
              <a:t>12</a:t>
            </a:r>
            <a:endParaRPr lang="en-US" b="1" dirty="0">
              <a:solidFill>
                <a:prstClr val="black"/>
              </a:solidFill>
            </a:endParaRPr>
          </a:p>
        </p:txBody>
      </p:sp>
      <p:sp>
        <p:nvSpPr>
          <p:cNvPr id="6" name="Rectangle 5"/>
          <p:cNvSpPr/>
          <p:nvPr/>
        </p:nvSpPr>
        <p:spPr>
          <a:xfrm>
            <a:off x="6907398" y="6534220"/>
            <a:ext cx="328936" cy="261610"/>
          </a:xfrm>
          <a:prstGeom prst="rect">
            <a:avLst/>
          </a:prstGeom>
        </p:spPr>
        <p:txBody>
          <a:bodyPr wrap="none">
            <a:spAutoFit/>
          </a:bodyPr>
          <a:lstStyle/>
          <a:p>
            <a:pPr lvl="0"/>
            <a:r>
              <a:rPr lang="en-US" sz="1100" b="1" dirty="0">
                <a:solidFill>
                  <a:prstClr val="black"/>
                </a:solidFill>
              </a:rPr>
              <a:t>12</a:t>
            </a:r>
            <a:endParaRPr lang="en-US" b="1" dirty="0">
              <a:solidFill>
                <a:prstClr val="black"/>
              </a:solidFill>
            </a:endParaRPr>
          </a:p>
        </p:txBody>
      </p:sp>
      <p:sp>
        <p:nvSpPr>
          <p:cNvPr id="7" name="Rectangle 6"/>
          <p:cNvSpPr/>
          <p:nvPr/>
        </p:nvSpPr>
        <p:spPr>
          <a:xfrm>
            <a:off x="9945285" y="6527706"/>
            <a:ext cx="328936" cy="261610"/>
          </a:xfrm>
          <a:prstGeom prst="rect">
            <a:avLst/>
          </a:prstGeom>
        </p:spPr>
        <p:txBody>
          <a:bodyPr wrap="none">
            <a:spAutoFit/>
          </a:bodyPr>
          <a:lstStyle/>
          <a:p>
            <a:pPr lvl="0"/>
            <a:r>
              <a:rPr lang="en-US" sz="1100" b="1" dirty="0">
                <a:solidFill>
                  <a:prstClr val="black"/>
                </a:solidFill>
              </a:rPr>
              <a:t>12</a:t>
            </a:r>
            <a:endParaRPr lang="en-US" b="1" dirty="0">
              <a:solidFill>
                <a:prstClr val="black"/>
              </a:solidFill>
            </a:endParaRPr>
          </a:p>
        </p:txBody>
      </p:sp>
    </p:spTree>
    <p:extLst>
      <p:ext uri="{BB962C8B-B14F-4D97-AF65-F5344CB8AC3E}">
        <p14:creationId xmlns:p14="http://schemas.microsoft.com/office/powerpoint/2010/main" val="124269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67162" y="1290132"/>
            <a:ext cx="9010865" cy="646331"/>
          </a:xfrm>
          <a:prstGeom prst="rect">
            <a:avLst/>
          </a:prstGeom>
        </p:spPr>
        <p:txBody>
          <a:bodyPr wrap="none">
            <a:spAutoFit/>
          </a:bodyPr>
          <a:lstStyle/>
          <a:p>
            <a:r>
              <a:rPr lang="en-US" sz="3600" dirty="0"/>
              <a:t>When does squid think he is the biggest thing?</a:t>
            </a:r>
          </a:p>
        </p:txBody>
      </p:sp>
      <p:pic>
        <p:nvPicPr>
          <p:cNvPr id="5" name="Content Placeholder 3"/>
          <p:cNvPicPr>
            <a:picLocks noChangeAspect="1"/>
          </p:cNvPicPr>
          <p:nvPr/>
        </p:nvPicPr>
        <p:blipFill>
          <a:blip r:embed="rId2"/>
          <a:stretch>
            <a:fillRect/>
          </a:stretch>
        </p:blipFill>
        <p:spPr>
          <a:xfrm>
            <a:off x="2363992" y="1932843"/>
            <a:ext cx="7464016" cy="2363605"/>
          </a:xfrm>
          <a:prstGeom prst="rect">
            <a:avLst/>
          </a:prstGeom>
        </p:spPr>
      </p:pic>
      <p:sp>
        <p:nvSpPr>
          <p:cNvPr id="12" name="TextBox 11"/>
          <p:cNvSpPr txBox="1"/>
          <p:nvPr/>
        </p:nvSpPr>
        <p:spPr>
          <a:xfrm>
            <a:off x="5122594" y="2097007"/>
            <a:ext cx="1819601" cy="523220"/>
          </a:xfrm>
          <a:prstGeom prst="rect">
            <a:avLst/>
          </a:prstGeom>
          <a:noFill/>
        </p:spPr>
        <p:txBody>
          <a:bodyPr wrap="none" rtlCol="0">
            <a:spAutoFit/>
          </a:bodyPr>
          <a:lstStyle/>
          <a:p>
            <a:r>
              <a:rPr lang="en-US" sz="2800" dirty="0"/>
              <a:t>thinks he is</a:t>
            </a:r>
            <a:endParaRPr lang="en-US" sz="2400" dirty="0"/>
          </a:p>
        </p:txBody>
      </p:sp>
      <p:sp>
        <p:nvSpPr>
          <p:cNvPr id="18" name="Rectangle 17"/>
          <p:cNvSpPr/>
          <p:nvPr/>
        </p:nvSpPr>
        <p:spPr>
          <a:xfrm>
            <a:off x="3107696" y="2121113"/>
            <a:ext cx="998991" cy="523220"/>
          </a:xfrm>
          <a:prstGeom prst="rect">
            <a:avLst/>
          </a:prstGeom>
        </p:spPr>
        <p:txBody>
          <a:bodyPr wrap="none">
            <a:spAutoFit/>
          </a:bodyPr>
          <a:lstStyle/>
          <a:p>
            <a:pPr lvl="0"/>
            <a:r>
              <a:rPr lang="en-US" sz="2800" dirty="0">
                <a:solidFill>
                  <a:prstClr val="black"/>
                </a:solidFill>
              </a:rPr>
              <a:t>Squid</a:t>
            </a:r>
            <a:endParaRPr lang="en-US" sz="2400" dirty="0">
              <a:solidFill>
                <a:prstClr val="black"/>
              </a:solidFill>
            </a:endParaRPr>
          </a:p>
        </p:txBody>
      </p:sp>
      <p:pic>
        <p:nvPicPr>
          <p:cNvPr id="2" name="Picture 1"/>
          <p:cNvPicPr>
            <a:picLocks noChangeAspect="1"/>
          </p:cNvPicPr>
          <p:nvPr/>
        </p:nvPicPr>
        <p:blipFill>
          <a:blip r:embed="rId3"/>
          <a:stretch>
            <a:fillRect/>
          </a:stretch>
        </p:blipFill>
        <p:spPr>
          <a:xfrm>
            <a:off x="5052447" y="526271"/>
            <a:ext cx="711953" cy="812274"/>
          </a:xfrm>
          <a:prstGeom prst="rect">
            <a:avLst/>
          </a:prstGeom>
        </p:spPr>
      </p:pic>
      <p:pic>
        <p:nvPicPr>
          <p:cNvPr id="6" name="Picture 5"/>
          <p:cNvPicPr>
            <a:picLocks noChangeAspect="1"/>
          </p:cNvPicPr>
          <p:nvPr/>
        </p:nvPicPr>
        <p:blipFill>
          <a:blip r:embed="rId3"/>
          <a:stretch>
            <a:fillRect/>
          </a:stretch>
        </p:blipFill>
        <p:spPr>
          <a:xfrm>
            <a:off x="5251848" y="2484655"/>
            <a:ext cx="1431502" cy="1556566"/>
          </a:xfrm>
          <a:prstGeom prst="rect">
            <a:avLst/>
          </a:prstGeom>
        </p:spPr>
      </p:pic>
      <p:pic>
        <p:nvPicPr>
          <p:cNvPr id="8" name="Picture 7"/>
          <p:cNvPicPr>
            <a:picLocks noChangeAspect="1"/>
          </p:cNvPicPr>
          <p:nvPr/>
        </p:nvPicPr>
        <p:blipFill>
          <a:blip r:embed="rId4"/>
          <a:stretch>
            <a:fillRect/>
          </a:stretch>
        </p:blipFill>
        <p:spPr>
          <a:xfrm>
            <a:off x="2237698" y="673728"/>
            <a:ext cx="866775" cy="762000"/>
          </a:xfrm>
          <a:prstGeom prst="rect">
            <a:avLst/>
          </a:prstGeom>
        </p:spPr>
      </p:pic>
      <p:pic>
        <p:nvPicPr>
          <p:cNvPr id="9" name="Picture 8"/>
          <p:cNvPicPr>
            <a:picLocks noChangeAspect="1"/>
          </p:cNvPicPr>
          <p:nvPr/>
        </p:nvPicPr>
        <p:blipFill>
          <a:blip r:embed="rId5"/>
          <a:stretch>
            <a:fillRect/>
          </a:stretch>
        </p:blipFill>
        <p:spPr>
          <a:xfrm>
            <a:off x="1511118" y="523404"/>
            <a:ext cx="876300" cy="857250"/>
          </a:xfrm>
          <a:prstGeom prst="rect">
            <a:avLst/>
          </a:prstGeom>
        </p:spPr>
      </p:pic>
      <p:pic>
        <p:nvPicPr>
          <p:cNvPr id="20" name="Picture 19"/>
          <p:cNvPicPr>
            <a:picLocks noChangeAspect="1"/>
          </p:cNvPicPr>
          <p:nvPr/>
        </p:nvPicPr>
        <p:blipFill>
          <a:blip r:embed="rId6"/>
          <a:stretch>
            <a:fillRect/>
          </a:stretch>
        </p:blipFill>
        <p:spPr>
          <a:xfrm>
            <a:off x="8119117" y="480594"/>
            <a:ext cx="1313368" cy="1005989"/>
          </a:xfrm>
          <a:prstGeom prst="rect">
            <a:avLst/>
          </a:prstGeom>
        </p:spPr>
      </p:pic>
      <p:sp>
        <p:nvSpPr>
          <p:cNvPr id="16" name="TextBox 6"/>
          <p:cNvSpPr txBox="1"/>
          <p:nvPr/>
        </p:nvSpPr>
        <p:spPr>
          <a:xfrm>
            <a:off x="10478027" y="23903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13</a:t>
            </a:r>
          </a:p>
          <a:p>
            <a:r>
              <a:rPr lang="en-US" dirty="0"/>
              <a:t>Level 2</a:t>
            </a:r>
          </a:p>
        </p:txBody>
      </p:sp>
      <p:pic>
        <p:nvPicPr>
          <p:cNvPr id="17" name="Picture 16"/>
          <p:cNvPicPr>
            <a:picLocks noChangeAspect="1"/>
          </p:cNvPicPr>
          <p:nvPr/>
        </p:nvPicPr>
        <p:blipFill>
          <a:blip r:embed="rId7"/>
          <a:stretch>
            <a:fillRect/>
          </a:stretch>
        </p:blipFill>
        <p:spPr>
          <a:xfrm>
            <a:off x="3059619" y="2571889"/>
            <a:ext cx="1196392" cy="1502519"/>
          </a:xfrm>
          <a:prstGeom prst="rect">
            <a:avLst/>
          </a:prstGeom>
        </p:spPr>
      </p:pic>
      <p:pic>
        <p:nvPicPr>
          <p:cNvPr id="19" name="Picture 18"/>
          <p:cNvPicPr>
            <a:picLocks noChangeAspect="1"/>
          </p:cNvPicPr>
          <p:nvPr/>
        </p:nvPicPr>
        <p:blipFill>
          <a:blip r:embed="rId7"/>
          <a:stretch>
            <a:fillRect/>
          </a:stretch>
        </p:blipFill>
        <p:spPr>
          <a:xfrm>
            <a:off x="3786678" y="505184"/>
            <a:ext cx="741266" cy="930938"/>
          </a:xfrm>
          <a:prstGeom prst="rect">
            <a:avLst/>
          </a:prstGeom>
        </p:spPr>
      </p:pic>
      <p:pic>
        <p:nvPicPr>
          <p:cNvPr id="15" name="Picture 14"/>
          <p:cNvPicPr>
            <a:picLocks noChangeAspect="1"/>
          </p:cNvPicPr>
          <p:nvPr/>
        </p:nvPicPr>
        <p:blipFill>
          <a:blip r:embed="rId8"/>
          <a:stretch>
            <a:fillRect/>
          </a:stretch>
        </p:blipFill>
        <p:spPr>
          <a:xfrm>
            <a:off x="1714689" y="4502257"/>
            <a:ext cx="2349294" cy="2287728"/>
          </a:xfrm>
          <a:prstGeom prst="rect">
            <a:avLst/>
          </a:prstGeom>
        </p:spPr>
      </p:pic>
      <p:sp>
        <p:nvSpPr>
          <p:cNvPr id="21" name="Rectangle 20"/>
          <p:cNvSpPr/>
          <p:nvPr/>
        </p:nvSpPr>
        <p:spPr>
          <a:xfrm>
            <a:off x="1761815" y="4671645"/>
            <a:ext cx="2255041" cy="1200329"/>
          </a:xfrm>
          <a:prstGeom prst="rect">
            <a:avLst/>
          </a:prstGeom>
        </p:spPr>
        <p:txBody>
          <a:bodyPr wrap="none">
            <a:spAutoFit/>
          </a:bodyPr>
          <a:lstStyle/>
          <a:p>
            <a:pPr lvl="0" algn="ctr"/>
            <a:r>
              <a:rPr lang="en-US" sz="2400" dirty="0">
                <a:solidFill>
                  <a:prstClr val="black"/>
                </a:solidFill>
              </a:rPr>
              <a:t>at the beginning</a:t>
            </a:r>
          </a:p>
          <a:p>
            <a:pPr lvl="0" algn="ctr"/>
            <a:r>
              <a:rPr lang="en-US" sz="2400" dirty="0">
                <a:solidFill>
                  <a:prstClr val="black"/>
                </a:solidFill>
              </a:rPr>
              <a:t>of the story</a:t>
            </a:r>
          </a:p>
          <a:p>
            <a:endParaRPr lang="en-US" sz="2400" dirty="0"/>
          </a:p>
        </p:txBody>
      </p:sp>
      <p:pic>
        <p:nvPicPr>
          <p:cNvPr id="22" name="Picture 21"/>
          <p:cNvPicPr>
            <a:picLocks noChangeAspect="1"/>
          </p:cNvPicPr>
          <p:nvPr/>
        </p:nvPicPr>
        <p:blipFill>
          <a:blip r:embed="rId9"/>
          <a:stretch>
            <a:fillRect/>
          </a:stretch>
        </p:blipFill>
        <p:spPr>
          <a:xfrm>
            <a:off x="2182973" y="5502642"/>
            <a:ext cx="1361200" cy="1011484"/>
          </a:xfrm>
          <a:prstGeom prst="rect">
            <a:avLst/>
          </a:prstGeom>
        </p:spPr>
      </p:pic>
      <p:pic>
        <p:nvPicPr>
          <p:cNvPr id="23" name="Picture 22"/>
          <p:cNvPicPr>
            <a:picLocks noChangeAspect="1"/>
          </p:cNvPicPr>
          <p:nvPr/>
        </p:nvPicPr>
        <p:blipFill>
          <a:blip r:embed="rId8"/>
          <a:stretch>
            <a:fillRect/>
          </a:stretch>
        </p:blipFill>
        <p:spPr>
          <a:xfrm>
            <a:off x="4852046" y="4496422"/>
            <a:ext cx="2349294" cy="2287728"/>
          </a:xfrm>
          <a:prstGeom prst="rect">
            <a:avLst/>
          </a:prstGeom>
        </p:spPr>
      </p:pic>
      <p:sp>
        <p:nvSpPr>
          <p:cNvPr id="24" name="Rectangle 23"/>
          <p:cNvSpPr/>
          <p:nvPr/>
        </p:nvSpPr>
        <p:spPr>
          <a:xfrm>
            <a:off x="5123412" y="4665810"/>
            <a:ext cx="1860125" cy="830997"/>
          </a:xfrm>
          <a:prstGeom prst="rect">
            <a:avLst/>
          </a:prstGeom>
        </p:spPr>
        <p:txBody>
          <a:bodyPr wrap="none">
            <a:spAutoFit/>
          </a:bodyPr>
          <a:lstStyle/>
          <a:p>
            <a:pPr algn="ctr"/>
            <a:r>
              <a:rPr lang="en-US" sz="2400" dirty="0">
                <a:solidFill>
                  <a:prstClr val="black"/>
                </a:solidFill>
              </a:rPr>
              <a:t>at the end of </a:t>
            </a:r>
          </a:p>
          <a:p>
            <a:pPr algn="ctr"/>
            <a:r>
              <a:rPr lang="en-US" sz="2400" dirty="0">
                <a:solidFill>
                  <a:prstClr val="black"/>
                </a:solidFill>
              </a:rPr>
              <a:t>the story</a:t>
            </a:r>
            <a:endParaRPr lang="en-US" dirty="0"/>
          </a:p>
        </p:txBody>
      </p:sp>
      <p:pic>
        <p:nvPicPr>
          <p:cNvPr id="25" name="Picture 24"/>
          <p:cNvPicPr>
            <a:picLocks noChangeAspect="1"/>
          </p:cNvPicPr>
          <p:nvPr/>
        </p:nvPicPr>
        <p:blipFill>
          <a:blip r:embed="rId10"/>
          <a:stretch>
            <a:fillRect/>
          </a:stretch>
        </p:blipFill>
        <p:spPr>
          <a:xfrm>
            <a:off x="5350362" y="5404057"/>
            <a:ext cx="1406223" cy="1161389"/>
          </a:xfrm>
          <a:prstGeom prst="rect">
            <a:avLst/>
          </a:prstGeom>
        </p:spPr>
      </p:pic>
      <p:pic>
        <p:nvPicPr>
          <p:cNvPr id="26" name="Picture 25"/>
          <p:cNvPicPr>
            <a:picLocks noChangeAspect="1"/>
          </p:cNvPicPr>
          <p:nvPr/>
        </p:nvPicPr>
        <p:blipFill>
          <a:blip r:embed="rId8"/>
          <a:stretch>
            <a:fillRect/>
          </a:stretch>
        </p:blipFill>
        <p:spPr>
          <a:xfrm>
            <a:off x="7989403" y="4496422"/>
            <a:ext cx="2349294" cy="2287728"/>
          </a:xfrm>
          <a:prstGeom prst="rect">
            <a:avLst/>
          </a:prstGeom>
        </p:spPr>
      </p:pic>
      <p:sp>
        <p:nvSpPr>
          <p:cNvPr id="27" name="Rectangle 26"/>
          <p:cNvSpPr/>
          <p:nvPr/>
        </p:nvSpPr>
        <p:spPr>
          <a:xfrm>
            <a:off x="8754061" y="4665810"/>
            <a:ext cx="896720" cy="461665"/>
          </a:xfrm>
          <a:prstGeom prst="rect">
            <a:avLst/>
          </a:prstGeom>
        </p:spPr>
        <p:txBody>
          <a:bodyPr wrap="none">
            <a:spAutoFit/>
          </a:bodyPr>
          <a:lstStyle/>
          <a:p>
            <a:pPr lvl="0" algn="ctr"/>
            <a:r>
              <a:rPr lang="en-US" sz="2400" dirty="0">
                <a:solidFill>
                  <a:prstClr val="black"/>
                </a:solidFill>
              </a:rPr>
              <a:t>never</a:t>
            </a:r>
          </a:p>
        </p:txBody>
      </p:sp>
      <p:pic>
        <p:nvPicPr>
          <p:cNvPr id="28" name="Picture 27"/>
          <p:cNvPicPr>
            <a:picLocks noChangeAspect="1"/>
          </p:cNvPicPr>
          <p:nvPr/>
        </p:nvPicPr>
        <p:blipFill>
          <a:blip r:embed="rId11"/>
          <a:stretch>
            <a:fillRect/>
          </a:stretch>
        </p:blipFill>
        <p:spPr>
          <a:xfrm>
            <a:off x="8387723" y="5056837"/>
            <a:ext cx="1629395" cy="1508609"/>
          </a:xfrm>
          <a:prstGeom prst="rect">
            <a:avLst/>
          </a:prstGeom>
        </p:spPr>
      </p:pic>
      <p:sp>
        <p:nvSpPr>
          <p:cNvPr id="7" name="Rectangle 6"/>
          <p:cNvSpPr/>
          <p:nvPr/>
        </p:nvSpPr>
        <p:spPr>
          <a:xfrm>
            <a:off x="3792256" y="6514126"/>
            <a:ext cx="328936" cy="261610"/>
          </a:xfrm>
          <a:prstGeom prst="rect">
            <a:avLst/>
          </a:prstGeom>
        </p:spPr>
        <p:txBody>
          <a:bodyPr wrap="none">
            <a:spAutoFit/>
          </a:bodyPr>
          <a:lstStyle/>
          <a:p>
            <a:pPr lvl="0"/>
            <a:r>
              <a:rPr lang="en-US" sz="1100" b="1" dirty="0">
                <a:solidFill>
                  <a:prstClr val="black"/>
                </a:solidFill>
              </a:rPr>
              <a:t>13</a:t>
            </a:r>
            <a:endParaRPr lang="en-US" b="1" dirty="0">
              <a:solidFill>
                <a:prstClr val="black"/>
              </a:solidFill>
            </a:endParaRPr>
          </a:p>
        </p:txBody>
      </p:sp>
      <p:sp>
        <p:nvSpPr>
          <p:cNvPr id="10" name="Rectangle 9"/>
          <p:cNvSpPr/>
          <p:nvPr/>
        </p:nvSpPr>
        <p:spPr>
          <a:xfrm>
            <a:off x="6927448" y="6506520"/>
            <a:ext cx="328936" cy="261610"/>
          </a:xfrm>
          <a:prstGeom prst="rect">
            <a:avLst/>
          </a:prstGeom>
        </p:spPr>
        <p:txBody>
          <a:bodyPr wrap="none">
            <a:spAutoFit/>
          </a:bodyPr>
          <a:lstStyle/>
          <a:p>
            <a:pPr lvl="0"/>
            <a:r>
              <a:rPr lang="en-US" sz="1100" b="1" dirty="0">
                <a:solidFill>
                  <a:prstClr val="black"/>
                </a:solidFill>
              </a:rPr>
              <a:t>13</a:t>
            </a:r>
            <a:endParaRPr lang="en-US" b="1" dirty="0">
              <a:solidFill>
                <a:prstClr val="black"/>
              </a:solidFill>
            </a:endParaRPr>
          </a:p>
        </p:txBody>
      </p:sp>
      <p:sp>
        <p:nvSpPr>
          <p:cNvPr id="11" name="Rectangle 10"/>
          <p:cNvSpPr/>
          <p:nvPr/>
        </p:nvSpPr>
        <p:spPr>
          <a:xfrm>
            <a:off x="10081895" y="6506520"/>
            <a:ext cx="328936" cy="261610"/>
          </a:xfrm>
          <a:prstGeom prst="rect">
            <a:avLst/>
          </a:prstGeom>
        </p:spPr>
        <p:txBody>
          <a:bodyPr wrap="none">
            <a:spAutoFit/>
          </a:bodyPr>
          <a:lstStyle/>
          <a:p>
            <a:pPr lvl="0"/>
            <a:r>
              <a:rPr lang="en-US" sz="1100" b="1" dirty="0">
                <a:solidFill>
                  <a:prstClr val="black"/>
                </a:solidFill>
              </a:rPr>
              <a:t>13</a:t>
            </a:r>
            <a:endParaRPr lang="en-US" b="1" dirty="0">
              <a:solidFill>
                <a:prstClr val="black"/>
              </a:solidFill>
            </a:endParaRPr>
          </a:p>
        </p:txBody>
      </p:sp>
    </p:spTree>
    <p:extLst>
      <p:ext uri="{BB962C8B-B14F-4D97-AF65-F5344CB8AC3E}">
        <p14:creationId xmlns:p14="http://schemas.microsoft.com/office/powerpoint/2010/main" val="100148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3"/>
          <p:cNvPicPr>
            <a:picLocks noChangeAspect="1"/>
          </p:cNvPicPr>
          <p:nvPr/>
        </p:nvPicPr>
        <p:blipFill>
          <a:blip r:embed="rId2"/>
          <a:stretch>
            <a:fillRect/>
          </a:stretch>
        </p:blipFill>
        <p:spPr>
          <a:xfrm>
            <a:off x="2305870" y="1850342"/>
            <a:ext cx="7580253" cy="2400413"/>
          </a:xfrm>
          <a:prstGeom prst="rect">
            <a:avLst/>
          </a:prstGeom>
        </p:spPr>
      </p:pic>
      <p:sp>
        <p:nvSpPr>
          <p:cNvPr id="5" name="Rectangle 4"/>
          <p:cNvSpPr/>
          <p:nvPr/>
        </p:nvSpPr>
        <p:spPr>
          <a:xfrm>
            <a:off x="2995212" y="1305400"/>
            <a:ext cx="6310061" cy="646331"/>
          </a:xfrm>
          <a:prstGeom prst="rect">
            <a:avLst/>
          </a:prstGeom>
        </p:spPr>
        <p:txBody>
          <a:bodyPr wrap="none">
            <a:spAutoFit/>
          </a:bodyPr>
          <a:lstStyle/>
          <a:p>
            <a:r>
              <a:rPr lang="en-US" sz="3600" dirty="0"/>
              <a:t>Which animals live in the ocean?</a:t>
            </a:r>
          </a:p>
        </p:txBody>
      </p:sp>
      <p:pic>
        <p:nvPicPr>
          <p:cNvPr id="6" name="Picture 5"/>
          <p:cNvPicPr>
            <a:picLocks noChangeAspect="1"/>
          </p:cNvPicPr>
          <p:nvPr/>
        </p:nvPicPr>
        <p:blipFill>
          <a:blip r:embed="rId3"/>
          <a:stretch>
            <a:fillRect/>
          </a:stretch>
        </p:blipFill>
        <p:spPr>
          <a:xfrm>
            <a:off x="7608253" y="526218"/>
            <a:ext cx="1300537" cy="869736"/>
          </a:xfrm>
          <a:prstGeom prst="rect">
            <a:avLst/>
          </a:prstGeom>
        </p:spPr>
      </p:pic>
      <p:pic>
        <p:nvPicPr>
          <p:cNvPr id="7" name="Picture 6"/>
          <p:cNvPicPr>
            <a:picLocks noChangeAspect="1"/>
          </p:cNvPicPr>
          <p:nvPr/>
        </p:nvPicPr>
        <p:blipFill>
          <a:blip r:embed="rId3"/>
          <a:stretch>
            <a:fillRect/>
          </a:stretch>
        </p:blipFill>
        <p:spPr>
          <a:xfrm>
            <a:off x="7589272" y="2652791"/>
            <a:ext cx="2032421" cy="1359184"/>
          </a:xfrm>
          <a:prstGeom prst="rect">
            <a:avLst/>
          </a:prstGeom>
        </p:spPr>
      </p:pic>
      <p:sp>
        <p:nvSpPr>
          <p:cNvPr id="8" name="TextBox 7"/>
          <p:cNvSpPr txBox="1"/>
          <p:nvPr/>
        </p:nvSpPr>
        <p:spPr>
          <a:xfrm>
            <a:off x="7631244" y="2045301"/>
            <a:ext cx="1986441" cy="523220"/>
          </a:xfrm>
          <a:prstGeom prst="rect">
            <a:avLst/>
          </a:prstGeom>
          <a:noFill/>
        </p:spPr>
        <p:txBody>
          <a:bodyPr wrap="none" rtlCol="0">
            <a:spAutoFit/>
          </a:bodyPr>
          <a:lstStyle/>
          <a:p>
            <a:pPr algn="ctr"/>
            <a:r>
              <a:rPr lang="en-US" sz="2800" dirty="0"/>
              <a:t>in the ocean</a:t>
            </a:r>
          </a:p>
        </p:txBody>
      </p:sp>
      <p:sp>
        <p:nvSpPr>
          <p:cNvPr id="9" name="TextBox 8"/>
          <p:cNvSpPr txBox="1"/>
          <p:nvPr/>
        </p:nvSpPr>
        <p:spPr>
          <a:xfrm>
            <a:off x="5597983" y="2052287"/>
            <a:ext cx="825547" cy="523220"/>
          </a:xfrm>
          <a:prstGeom prst="rect">
            <a:avLst/>
          </a:prstGeom>
          <a:noFill/>
        </p:spPr>
        <p:txBody>
          <a:bodyPr wrap="none" rtlCol="0">
            <a:spAutoFit/>
          </a:bodyPr>
          <a:lstStyle/>
          <a:p>
            <a:r>
              <a:rPr lang="en-US" sz="2800" dirty="0"/>
              <a:t>lives</a:t>
            </a:r>
            <a:endParaRPr lang="en-US" sz="2400" dirty="0"/>
          </a:p>
        </p:txBody>
      </p:sp>
      <p:pic>
        <p:nvPicPr>
          <p:cNvPr id="10" name="Picture 9"/>
          <p:cNvPicPr>
            <a:picLocks noChangeAspect="1"/>
          </p:cNvPicPr>
          <p:nvPr/>
        </p:nvPicPr>
        <p:blipFill>
          <a:blip r:embed="rId4"/>
          <a:stretch>
            <a:fillRect/>
          </a:stretch>
        </p:blipFill>
        <p:spPr>
          <a:xfrm>
            <a:off x="5260460" y="2652791"/>
            <a:ext cx="1500591" cy="1410330"/>
          </a:xfrm>
          <a:prstGeom prst="rect">
            <a:avLst/>
          </a:prstGeom>
        </p:spPr>
      </p:pic>
      <p:pic>
        <p:nvPicPr>
          <p:cNvPr id="11" name="Picture 10"/>
          <p:cNvPicPr>
            <a:picLocks noChangeAspect="1"/>
          </p:cNvPicPr>
          <p:nvPr/>
        </p:nvPicPr>
        <p:blipFill>
          <a:blip r:embed="rId5"/>
          <a:stretch>
            <a:fillRect/>
          </a:stretch>
        </p:blipFill>
        <p:spPr>
          <a:xfrm>
            <a:off x="3083141" y="446678"/>
            <a:ext cx="1046889" cy="995282"/>
          </a:xfrm>
          <a:prstGeom prst="rect">
            <a:avLst/>
          </a:prstGeom>
        </p:spPr>
      </p:pic>
      <p:pic>
        <p:nvPicPr>
          <p:cNvPr id="12" name="Picture 11"/>
          <p:cNvPicPr>
            <a:picLocks noChangeAspect="1"/>
          </p:cNvPicPr>
          <p:nvPr/>
        </p:nvPicPr>
        <p:blipFill>
          <a:blip r:embed="rId6"/>
          <a:stretch>
            <a:fillRect/>
          </a:stretch>
        </p:blipFill>
        <p:spPr>
          <a:xfrm>
            <a:off x="4755067" y="466997"/>
            <a:ext cx="916516" cy="988178"/>
          </a:xfrm>
          <a:prstGeom prst="rect">
            <a:avLst/>
          </a:prstGeom>
        </p:spPr>
      </p:pic>
      <p:sp>
        <p:nvSpPr>
          <p:cNvPr id="13" name="TextBox 6"/>
          <p:cNvSpPr txBox="1"/>
          <p:nvPr/>
        </p:nvSpPr>
        <p:spPr>
          <a:xfrm>
            <a:off x="10403607" y="203052"/>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14</a:t>
            </a:r>
          </a:p>
          <a:p>
            <a:r>
              <a:rPr lang="en-US" dirty="0"/>
              <a:t>Level 2</a:t>
            </a:r>
          </a:p>
        </p:txBody>
      </p:sp>
    </p:spTree>
    <p:extLst>
      <p:ext uri="{BB962C8B-B14F-4D97-AF65-F5344CB8AC3E}">
        <p14:creationId xmlns:p14="http://schemas.microsoft.com/office/powerpoint/2010/main" val="17535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2320" y="3728864"/>
            <a:ext cx="2340813" cy="2340813"/>
          </a:xfrm>
          <a:prstGeom prst="rect">
            <a:avLst/>
          </a:prstGeom>
        </p:spPr>
      </p:pic>
      <p:pic>
        <p:nvPicPr>
          <p:cNvPr id="11" name="Picture 10"/>
          <p:cNvPicPr>
            <a:picLocks noChangeAspect="1"/>
          </p:cNvPicPr>
          <p:nvPr/>
        </p:nvPicPr>
        <p:blipFill>
          <a:blip r:embed="rId2"/>
          <a:stretch>
            <a:fillRect/>
          </a:stretch>
        </p:blipFill>
        <p:spPr>
          <a:xfrm>
            <a:off x="2619008" y="3728864"/>
            <a:ext cx="2340813" cy="2340813"/>
          </a:xfrm>
          <a:prstGeom prst="rect">
            <a:avLst/>
          </a:prstGeom>
        </p:spPr>
      </p:pic>
      <p:pic>
        <p:nvPicPr>
          <p:cNvPr id="12" name="Picture 11"/>
          <p:cNvPicPr>
            <a:picLocks noChangeAspect="1"/>
          </p:cNvPicPr>
          <p:nvPr/>
        </p:nvPicPr>
        <p:blipFill>
          <a:blip r:embed="rId2"/>
          <a:stretch>
            <a:fillRect/>
          </a:stretch>
        </p:blipFill>
        <p:spPr>
          <a:xfrm>
            <a:off x="5003005" y="3728862"/>
            <a:ext cx="2340813" cy="2340813"/>
          </a:xfrm>
          <a:prstGeom prst="rect">
            <a:avLst/>
          </a:prstGeom>
        </p:spPr>
      </p:pic>
      <p:pic>
        <p:nvPicPr>
          <p:cNvPr id="16" name="Picture 15"/>
          <p:cNvPicPr>
            <a:picLocks noChangeAspect="1"/>
          </p:cNvPicPr>
          <p:nvPr/>
        </p:nvPicPr>
        <p:blipFill>
          <a:blip r:embed="rId2"/>
          <a:stretch>
            <a:fillRect/>
          </a:stretch>
        </p:blipFill>
        <p:spPr>
          <a:xfrm>
            <a:off x="7387002" y="3728862"/>
            <a:ext cx="2340813" cy="2340813"/>
          </a:xfrm>
          <a:prstGeom prst="rect">
            <a:avLst/>
          </a:prstGeom>
        </p:spPr>
      </p:pic>
      <p:pic>
        <p:nvPicPr>
          <p:cNvPr id="17" name="Picture 16"/>
          <p:cNvPicPr>
            <a:picLocks noChangeAspect="1"/>
          </p:cNvPicPr>
          <p:nvPr/>
        </p:nvPicPr>
        <p:blipFill>
          <a:blip r:embed="rId2"/>
          <a:stretch>
            <a:fillRect/>
          </a:stretch>
        </p:blipFill>
        <p:spPr>
          <a:xfrm>
            <a:off x="7348731" y="580662"/>
            <a:ext cx="2340813" cy="2340813"/>
          </a:xfrm>
          <a:prstGeom prst="rect">
            <a:avLst/>
          </a:prstGeom>
        </p:spPr>
      </p:pic>
      <p:pic>
        <p:nvPicPr>
          <p:cNvPr id="18" name="Picture 17"/>
          <p:cNvPicPr>
            <a:picLocks noChangeAspect="1"/>
          </p:cNvPicPr>
          <p:nvPr/>
        </p:nvPicPr>
        <p:blipFill>
          <a:blip r:embed="rId2"/>
          <a:stretch>
            <a:fillRect/>
          </a:stretch>
        </p:blipFill>
        <p:spPr>
          <a:xfrm>
            <a:off x="4945932" y="580662"/>
            <a:ext cx="2340813" cy="2340813"/>
          </a:xfrm>
          <a:prstGeom prst="rect">
            <a:avLst/>
          </a:prstGeom>
        </p:spPr>
      </p:pic>
      <p:pic>
        <p:nvPicPr>
          <p:cNvPr id="23" name="Picture 22"/>
          <p:cNvPicPr>
            <a:picLocks noChangeAspect="1"/>
          </p:cNvPicPr>
          <p:nvPr/>
        </p:nvPicPr>
        <p:blipFill>
          <a:blip r:embed="rId2"/>
          <a:stretch>
            <a:fillRect/>
          </a:stretch>
        </p:blipFill>
        <p:spPr>
          <a:xfrm>
            <a:off x="2543133" y="580662"/>
            <a:ext cx="2340813" cy="2340813"/>
          </a:xfrm>
          <a:prstGeom prst="rect">
            <a:avLst/>
          </a:prstGeom>
        </p:spPr>
      </p:pic>
      <p:pic>
        <p:nvPicPr>
          <p:cNvPr id="24" name="Picture 23"/>
          <p:cNvPicPr>
            <a:picLocks noChangeAspect="1"/>
          </p:cNvPicPr>
          <p:nvPr/>
        </p:nvPicPr>
        <p:blipFill>
          <a:blip r:embed="rId2"/>
          <a:stretch>
            <a:fillRect/>
          </a:stretch>
        </p:blipFill>
        <p:spPr>
          <a:xfrm>
            <a:off x="140334" y="580661"/>
            <a:ext cx="2340813" cy="2340813"/>
          </a:xfrm>
          <a:prstGeom prst="rect">
            <a:avLst/>
          </a:prstGeom>
        </p:spPr>
      </p:pic>
      <p:pic>
        <p:nvPicPr>
          <p:cNvPr id="2" name="Picture 1"/>
          <p:cNvPicPr>
            <a:picLocks noChangeAspect="1"/>
          </p:cNvPicPr>
          <p:nvPr/>
        </p:nvPicPr>
        <p:blipFill>
          <a:blip r:embed="rId3"/>
          <a:stretch>
            <a:fillRect/>
          </a:stretch>
        </p:blipFill>
        <p:spPr>
          <a:xfrm>
            <a:off x="3203953" y="1165102"/>
            <a:ext cx="1019175" cy="1495425"/>
          </a:xfrm>
          <a:prstGeom prst="rect">
            <a:avLst/>
          </a:prstGeom>
        </p:spPr>
      </p:pic>
      <p:sp>
        <p:nvSpPr>
          <p:cNvPr id="5" name="Rectangle 4"/>
          <p:cNvSpPr/>
          <p:nvPr/>
        </p:nvSpPr>
        <p:spPr>
          <a:xfrm>
            <a:off x="3077878" y="734582"/>
            <a:ext cx="1396088" cy="461665"/>
          </a:xfrm>
          <a:prstGeom prst="rect">
            <a:avLst/>
          </a:prstGeom>
        </p:spPr>
        <p:txBody>
          <a:bodyPr wrap="none">
            <a:spAutoFit/>
          </a:bodyPr>
          <a:lstStyle/>
          <a:p>
            <a:r>
              <a:rPr lang="en-US" sz="2400" dirty="0"/>
              <a:t>Sea horse</a:t>
            </a:r>
          </a:p>
        </p:txBody>
      </p:sp>
      <p:sp>
        <p:nvSpPr>
          <p:cNvPr id="6" name="Rectangle 5"/>
          <p:cNvSpPr/>
          <p:nvPr/>
        </p:nvSpPr>
        <p:spPr>
          <a:xfrm>
            <a:off x="773748" y="784017"/>
            <a:ext cx="1162498" cy="461665"/>
          </a:xfrm>
          <a:prstGeom prst="rect">
            <a:avLst/>
          </a:prstGeom>
        </p:spPr>
        <p:txBody>
          <a:bodyPr wrap="none">
            <a:spAutoFit/>
          </a:bodyPr>
          <a:lstStyle/>
          <a:p>
            <a:r>
              <a:rPr lang="en-US" sz="2400" dirty="0"/>
              <a:t>Dolphin</a:t>
            </a:r>
          </a:p>
        </p:txBody>
      </p:sp>
      <p:sp>
        <p:nvSpPr>
          <p:cNvPr id="7" name="Rectangle 6"/>
          <p:cNvSpPr/>
          <p:nvPr/>
        </p:nvSpPr>
        <p:spPr>
          <a:xfrm>
            <a:off x="5468404" y="779392"/>
            <a:ext cx="1292662" cy="461665"/>
          </a:xfrm>
          <a:prstGeom prst="rect">
            <a:avLst/>
          </a:prstGeom>
        </p:spPr>
        <p:txBody>
          <a:bodyPr wrap="none">
            <a:spAutoFit/>
          </a:bodyPr>
          <a:lstStyle/>
          <a:p>
            <a:r>
              <a:rPr lang="en-US" sz="2400" dirty="0"/>
              <a:t>Elephant</a:t>
            </a:r>
          </a:p>
        </p:txBody>
      </p:sp>
      <p:pic>
        <p:nvPicPr>
          <p:cNvPr id="19" name="Picture 18"/>
          <p:cNvPicPr>
            <a:picLocks noChangeAspect="1"/>
          </p:cNvPicPr>
          <p:nvPr/>
        </p:nvPicPr>
        <p:blipFill>
          <a:blip r:embed="rId2"/>
          <a:stretch>
            <a:fillRect/>
          </a:stretch>
        </p:blipFill>
        <p:spPr>
          <a:xfrm>
            <a:off x="9751530" y="580661"/>
            <a:ext cx="2340813" cy="2340813"/>
          </a:xfrm>
          <a:prstGeom prst="rect">
            <a:avLst/>
          </a:prstGeom>
        </p:spPr>
      </p:pic>
      <p:pic>
        <p:nvPicPr>
          <p:cNvPr id="8" name="Picture 7"/>
          <p:cNvPicPr>
            <a:picLocks noChangeAspect="1"/>
          </p:cNvPicPr>
          <p:nvPr/>
        </p:nvPicPr>
        <p:blipFill>
          <a:blip r:embed="rId4"/>
          <a:stretch>
            <a:fillRect/>
          </a:stretch>
        </p:blipFill>
        <p:spPr>
          <a:xfrm>
            <a:off x="513852" y="4580496"/>
            <a:ext cx="1732419" cy="1172552"/>
          </a:xfrm>
          <a:prstGeom prst="rect">
            <a:avLst/>
          </a:prstGeom>
        </p:spPr>
      </p:pic>
      <p:pic>
        <p:nvPicPr>
          <p:cNvPr id="9" name="Picture 8"/>
          <p:cNvPicPr>
            <a:picLocks noChangeAspect="1"/>
          </p:cNvPicPr>
          <p:nvPr/>
        </p:nvPicPr>
        <p:blipFill>
          <a:blip r:embed="rId5"/>
          <a:stretch>
            <a:fillRect/>
          </a:stretch>
        </p:blipFill>
        <p:spPr>
          <a:xfrm>
            <a:off x="5228062" y="1300919"/>
            <a:ext cx="1781405" cy="1254960"/>
          </a:xfrm>
          <a:prstGeom prst="rect">
            <a:avLst/>
          </a:prstGeom>
        </p:spPr>
      </p:pic>
      <p:sp>
        <p:nvSpPr>
          <p:cNvPr id="20" name="Rectangle 19"/>
          <p:cNvSpPr/>
          <p:nvPr/>
        </p:nvSpPr>
        <p:spPr>
          <a:xfrm>
            <a:off x="995058" y="3912366"/>
            <a:ext cx="760144" cy="461665"/>
          </a:xfrm>
          <a:prstGeom prst="rect">
            <a:avLst/>
          </a:prstGeom>
        </p:spPr>
        <p:txBody>
          <a:bodyPr wrap="none">
            <a:spAutoFit/>
          </a:bodyPr>
          <a:lstStyle/>
          <a:p>
            <a:r>
              <a:rPr lang="en-US" sz="2400" dirty="0"/>
              <a:t>Bear</a:t>
            </a:r>
          </a:p>
        </p:txBody>
      </p:sp>
      <p:sp>
        <p:nvSpPr>
          <p:cNvPr id="21" name="Rectangle 20"/>
          <p:cNvSpPr/>
          <p:nvPr/>
        </p:nvSpPr>
        <p:spPr>
          <a:xfrm>
            <a:off x="3426910" y="3881132"/>
            <a:ext cx="915187" cy="461665"/>
          </a:xfrm>
          <a:prstGeom prst="rect">
            <a:avLst/>
          </a:prstGeom>
        </p:spPr>
        <p:txBody>
          <a:bodyPr wrap="none">
            <a:spAutoFit/>
          </a:bodyPr>
          <a:lstStyle/>
          <a:p>
            <a:r>
              <a:rPr lang="en-US" sz="2400" dirty="0"/>
              <a:t>Horse</a:t>
            </a:r>
          </a:p>
        </p:txBody>
      </p:sp>
      <p:sp>
        <p:nvSpPr>
          <p:cNvPr id="22" name="Rectangle 21"/>
          <p:cNvSpPr/>
          <p:nvPr/>
        </p:nvSpPr>
        <p:spPr>
          <a:xfrm>
            <a:off x="5735213" y="3920510"/>
            <a:ext cx="992579" cy="461665"/>
          </a:xfrm>
          <a:prstGeom prst="rect">
            <a:avLst/>
          </a:prstGeom>
        </p:spPr>
        <p:txBody>
          <a:bodyPr wrap="none">
            <a:spAutoFit/>
          </a:bodyPr>
          <a:lstStyle/>
          <a:p>
            <a:r>
              <a:rPr lang="en-US" sz="2400" dirty="0"/>
              <a:t>Whale</a:t>
            </a:r>
          </a:p>
        </p:txBody>
      </p:sp>
      <p:sp>
        <p:nvSpPr>
          <p:cNvPr id="25" name="Rectangle 24"/>
          <p:cNvSpPr/>
          <p:nvPr/>
        </p:nvSpPr>
        <p:spPr>
          <a:xfrm>
            <a:off x="8189474" y="3912366"/>
            <a:ext cx="912558" cy="461665"/>
          </a:xfrm>
          <a:prstGeom prst="rect">
            <a:avLst/>
          </a:prstGeom>
        </p:spPr>
        <p:txBody>
          <a:bodyPr wrap="none">
            <a:spAutoFit/>
          </a:bodyPr>
          <a:lstStyle/>
          <a:p>
            <a:r>
              <a:rPr lang="en-US" sz="2400" dirty="0"/>
              <a:t>Turtle</a:t>
            </a:r>
          </a:p>
        </p:txBody>
      </p:sp>
      <p:sp>
        <p:nvSpPr>
          <p:cNvPr id="26" name="Rectangle 25"/>
          <p:cNvSpPr/>
          <p:nvPr/>
        </p:nvSpPr>
        <p:spPr>
          <a:xfrm>
            <a:off x="8076771" y="729804"/>
            <a:ext cx="758669" cy="461665"/>
          </a:xfrm>
          <a:prstGeom prst="rect">
            <a:avLst/>
          </a:prstGeom>
        </p:spPr>
        <p:txBody>
          <a:bodyPr wrap="none">
            <a:spAutoFit/>
          </a:bodyPr>
          <a:lstStyle/>
          <a:p>
            <a:r>
              <a:rPr lang="en-US" sz="2400" dirty="0"/>
              <a:t>Crab</a:t>
            </a:r>
          </a:p>
        </p:txBody>
      </p:sp>
      <p:sp>
        <p:nvSpPr>
          <p:cNvPr id="27" name="Rectangle 26"/>
          <p:cNvSpPr/>
          <p:nvPr/>
        </p:nvSpPr>
        <p:spPr>
          <a:xfrm>
            <a:off x="10727123" y="778856"/>
            <a:ext cx="679994" cy="461665"/>
          </a:xfrm>
          <a:prstGeom prst="rect">
            <a:avLst/>
          </a:prstGeom>
        </p:spPr>
        <p:txBody>
          <a:bodyPr wrap="none">
            <a:spAutoFit/>
          </a:bodyPr>
          <a:lstStyle/>
          <a:p>
            <a:r>
              <a:rPr lang="en-US" sz="2400" dirty="0"/>
              <a:t>Dog</a:t>
            </a:r>
          </a:p>
        </p:txBody>
      </p:sp>
      <p:pic>
        <p:nvPicPr>
          <p:cNvPr id="10" name="Picture 9"/>
          <p:cNvPicPr>
            <a:picLocks noChangeAspect="1"/>
          </p:cNvPicPr>
          <p:nvPr/>
        </p:nvPicPr>
        <p:blipFill>
          <a:blip r:embed="rId6"/>
          <a:stretch>
            <a:fillRect/>
          </a:stretch>
        </p:blipFill>
        <p:spPr>
          <a:xfrm>
            <a:off x="2930413" y="4418161"/>
            <a:ext cx="1652621" cy="1300773"/>
          </a:xfrm>
          <a:prstGeom prst="rect">
            <a:avLst/>
          </a:prstGeom>
        </p:spPr>
      </p:pic>
      <p:pic>
        <p:nvPicPr>
          <p:cNvPr id="28" name="Picture 27"/>
          <p:cNvPicPr>
            <a:picLocks noChangeAspect="1"/>
          </p:cNvPicPr>
          <p:nvPr/>
        </p:nvPicPr>
        <p:blipFill>
          <a:blip r:embed="rId7"/>
          <a:stretch>
            <a:fillRect/>
          </a:stretch>
        </p:blipFill>
        <p:spPr>
          <a:xfrm>
            <a:off x="7702046" y="4614609"/>
            <a:ext cx="1634178" cy="1104325"/>
          </a:xfrm>
          <a:prstGeom prst="rect">
            <a:avLst/>
          </a:prstGeom>
        </p:spPr>
      </p:pic>
      <p:pic>
        <p:nvPicPr>
          <p:cNvPr id="29" name="Picture 28"/>
          <p:cNvPicPr>
            <a:picLocks noChangeAspect="1"/>
          </p:cNvPicPr>
          <p:nvPr/>
        </p:nvPicPr>
        <p:blipFill>
          <a:blip r:embed="rId8"/>
          <a:stretch>
            <a:fillRect/>
          </a:stretch>
        </p:blipFill>
        <p:spPr>
          <a:xfrm>
            <a:off x="513852" y="1337653"/>
            <a:ext cx="1593778" cy="1218226"/>
          </a:xfrm>
          <a:prstGeom prst="rect">
            <a:avLst/>
          </a:prstGeom>
        </p:spPr>
      </p:pic>
      <p:pic>
        <p:nvPicPr>
          <p:cNvPr id="32" name="Picture 31"/>
          <p:cNvPicPr>
            <a:picLocks noChangeAspect="1"/>
          </p:cNvPicPr>
          <p:nvPr/>
        </p:nvPicPr>
        <p:blipFill>
          <a:blip r:embed="rId9"/>
          <a:stretch>
            <a:fillRect/>
          </a:stretch>
        </p:blipFill>
        <p:spPr>
          <a:xfrm>
            <a:off x="7800048" y="1317184"/>
            <a:ext cx="1450635" cy="1265335"/>
          </a:xfrm>
          <a:prstGeom prst="rect">
            <a:avLst/>
          </a:prstGeom>
        </p:spPr>
      </p:pic>
      <p:pic>
        <p:nvPicPr>
          <p:cNvPr id="33" name="Picture 32"/>
          <p:cNvPicPr>
            <a:picLocks noChangeAspect="1"/>
          </p:cNvPicPr>
          <p:nvPr/>
        </p:nvPicPr>
        <p:blipFill>
          <a:blip r:embed="rId2"/>
          <a:stretch>
            <a:fillRect/>
          </a:stretch>
        </p:blipFill>
        <p:spPr>
          <a:xfrm>
            <a:off x="9776548" y="3728862"/>
            <a:ext cx="2340813" cy="2340813"/>
          </a:xfrm>
          <a:prstGeom prst="rect">
            <a:avLst/>
          </a:prstGeom>
        </p:spPr>
      </p:pic>
      <p:sp>
        <p:nvSpPr>
          <p:cNvPr id="34" name="Rectangle 33"/>
          <p:cNvSpPr/>
          <p:nvPr/>
        </p:nvSpPr>
        <p:spPr>
          <a:xfrm>
            <a:off x="10518733" y="3937040"/>
            <a:ext cx="861133" cy="461665"/>
          </a:xfrm>
          <a:prstGeom prst="rect">
            <a:avLst/>
          </a:prstGeom>
        </p:spPr>
        <p:txBody>
          <a:bodyPr wrap="none">
            <a:spAutoFit/>
          </a:bodyPr>
          <a:lstStyle/>
          <a:p>
            <a:r>
              <a:rPr lang="en-US" sz="2400" dirty="0"/>
              <a:t>squid</a:t>
            </a:r>
          </a:p>
        </p:txBody>
      </p:sp>
      <p:pic>
        <p:nvPicPr>
          <p:cNvPr id="35" name="Picture 34"/>
          <p:cNvPicPr>
            <a:picLocks noChangeAspect="1"/>
          </p:cNvPicPr>
          <p:nvPr/>
        </p:nvPicPr>
        <p:blipFill>
          <a:blip r:embed="rId10"/>
          <a:stretch>
            <a:fillRect/>
          </a:stretch>
        </p:blipFill>
        <p:spPr>
          <a:xfrm>
            <a:off x="10076906" y="4398705"/>
            <a:ext cx="1690059" cy="127111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3035" y="1317184"/>
            <a:ext cx="1217799" cy="1222429"/>
          </a:xfrm>
          <a:prstGeom prst="rect">
            <a:avLst/>
          </a:prstGeom>
        </p:spPr>
      </p:pic>
      <p:pic>
        <p:nvPicPr>
          <p:cNvPr id="36" name="Picture 35"/>
          <p:cNvPicPr>
            <a:picLocks noChangeAspect="1"/>
          </p:cNvPicPr>
          <p:nvPr/>
        </p:nvPicPr>
        <p:blipFill>
          <a:blip r:embed="rId12"/>
          <a:stretch>
            <a:fillRect/>
          </a:stretch>
        </p:blipFill>
        <p:spPr>
          <a:xfrm>
            <a:off x="5271225" y="4273781"/>
            <a:ext cx="1894863" cy="1520963"/>
          </a:xfrm>
          <a:prstGeom prst="rect">
            <a:avLst/>
          </a:prstGeom>
        </p:spPr>
      </p:pic>
      <p:sp>
        <p:nvSpPr>
          <p:cNvPr id="4" name="Rectangle 3"/>
          <p:cNvSpPr/>
          <p:nvPr/>
        </p:nvSpPr>
        <p:spPr>
          <a:xfrm>
            <a:off x="425350" y="79366"/>
            <a:ext cx="1325043" cy="369332"/>
          </a:xfrm>
          <a:prstGeom prst="rect">
            <a:avLst/>
          </a:prstGeom>
        </p:spPr>
        <p:txBody>
          <a:bodyPr wrap="none">
            <a:spAutoFit/>
          </a:bodyPr>
          <a:lstStyle/>
          <a:p>
            <a:r>
              <a:rPr lang="en-US" dirty="0"/>
              <a:t>Question 14</a:t>
            </a:r>
          </a:p>
        </p:txBody>
      </p:sp>
      <p:sp>
        <p:nvSpPr>
          <p:cNvPr id="14" name="Rectangle 13"/>
          <p:cNvSpPr/>
          <p:nvPr/>
        </p:nvSpPr>
        <p:spPr>
          <a:xfrm>
            <a:off x="2152211" y="2687373"/>
            <a:ext cx="328936" cy="261610"/>
          </a:xfrm>
          <a:prstGeom prst="rect">
            <a:avLst/>
          </a:prstGeom>
        </p:spPr>
        <p:txBody>
          <a:bodyPr wrap="none">
            <a:spAutoFit/>
          </a:bodyPr>
          <a:lstStyle/>
          <a:p>
            <a:r>
              <a:rPr lang="en-US" sz="1100" b="1" dirty="0">
                <a:solidFill>
                  <a:prstClr val="black"/>
                </a:solidFill>
              </a:rPr>
              <a:t>14</a:t>
            </a:r>
            <a:endParaRPr lang="en-US" b="1" dirty="0"/>
          </a:p>
        </p:txBody>
      </p:sp>
      <p:sp>
        <p:nvSpPr>
          <p:cNvPr id="15" name="Rectangle 14"/>
          <p:cNvSpPr/>
          <p:nvPr/>
        </p:nvSpPr>
        <p:spPr>
          <a:xfrm>
            <a:off x="4555010" y="2685787"/>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30" name="Rectangle 29"/>
          <p:cNvSpPr/>
          <p:nvPr/>
        </p:nvSpPr>
        <p:spPr>
          <a:xfrm>
            <a:off x="6957809" y="2661739"/>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31" name="Rectangle 30"/>
          <p:cNvSpPr/>
          <p:nvPr/>
        </p:nvSpPr>
        <p:spPr>
          <a:xfrm>
            <a:off x="9398879" y="2685787"/>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37" name="Rectangle 36"/>
          <p:cNvSpPr/>
          <p:nvPr/>
        </p:nvSpPr>
        <p:spPr>
          <a:xfrm>
            <a:off x="11801678" y="2685787"/>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38" name="Rectangle 37"/>
          <p:cNvSpPr/>
          <p:nvPr/>
        </p:nvSpPr>
        <p:spPr>
          <a:xfrm>
            <a:off x="2235789" y="5828708"/>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39" name="Rectangle 38"/>
          <p:cNvSpPr/>
          <p:nvPr/>
        </p:nvSpPr>
        <p:spPr>
          <a:xfrm>
            <a:off x="4644152" y="5828708"/>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40" name="Rectangle 39"/>
          <p:cNvSpPr/>
          <p:nvPr/>
        </p:nvSpPr>
        <p:spPr>
          <a:xfrm>
            <a:off x="7045882" y="5832524"/>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41" name="Rectangle 40"/>
          <p:cNvSpPr/>
          <p:nvPr/>
        </p:nvSpPr>
        <p:spPr>
          <a:xfrm>
            <a:off x="9423246" y="5832524"/>
            <a:ext cx="328936" cy="261610"/>
          </a:xfrm>
          <a:prstGeom prst="rect">
            <a:avLst/>
          </a:prstGeom>
        </p:spPr>
        <p:txBody>
          <a:bodyPr wrap="none">
            <a:spAutoFit/>
          </a:bodyPr>
          <a:lstStyle/>
          <a:p>
            <a:r>
              <a:rPr lang="en-US" sz="1100" b="1" dirty="0">
                <a:solidFill>
                  <a:prstClr val="black"/>
                </a:solidFill>
              </a:rPr>
              <a:t>14</a:t>
            </a:r>
            <a:endParaRPr lang="en-US" dirty="0"/>
          </a:p>
        </p:txBody>
      </p:sp>
      <p:sp>
        <p:nvSpPr>
          <p:cNvPr id="42" name="Rectangle 41"/>
          <p:cNvSpPr/>
          <p:nvPr/>
        </p:nvSpPr>
        <p:spPr>
          <a:xfrm>
            <a:off x="11801678" y="5828708"/>
            <a:ext cx="328936" cy="261610"/>
          </a:xfrm>
          <a:prstGeom prst="rect">
            <a:avLst/>
          </a:prstGeom>
        </p:spPr>
        <p:txBody>
          <a:bodyPr wrap="none">
            <a:spAutoFit/>
          </a:bodyPr>
          <a:lstStyle/>
          <a:p>
            <a:r>
              <a:rPr lang="en-US" sz="1100" b="1" dirty="0">
                <a:solidFill>
                  <a:prstClr val="black"/>
                </a:solidFill>
              </a:rPr>
              <a:t>14</a:t>
            </a:r>
            <a:endParaRPr lang="en-US" dirty="0"/>
          </a:p>
        </p:txBody>
      </p:sp>
    </p:spTree>
    <p:extLst>
      <p:ext uri="{BB962C8B-B14F-4D97-AF65-F5344CB8AC3E}">
        <p14:creationId xmlns:p14="http://schemas.microsoft.com/office/powerpoint/2010/main" val="227217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3"/>
          <p:cNvPicPr>
            <a:picLocks noChangeAspect="1"/>
          </p:cNvPicPr>
          <p:nvPr/>
        </p:nvPicPr>
        <p:blipFill>
          <a:blip r:embed="rId2"/>
          <a:stretch>
            <a:fillRect/>
          </a:stretch>
        </p:blipFill>
        <p:spPr>
          <a:xfrm>
            <a:off x="2305870" y="1864646"/>
            <a:ext cx="7580253" cy="2400413"/>
          </a:xfrm>
          <a:prstGeom prst="rect">
            <a:avLst/>
          </a:prstGeom>
        </p:spPr>
      </p:pic>
      <p:sp>
        <p:nvSpPr>
          <p:cNvPr id="5" name="Rectangle 4"/>
          <p:cNvSpPr/>
          <p:nvPr/>
        </p:nvSpPr>
        <p:spPr>
          <a:xfrm>
            <a:off x="186367" y="1240978"/>
            <a:ext cx="11692674" cy="646331"/>
          </a:xfrm>
          <a:prstGeom prst="rect">
            <a:avLst/>
          </a:prstGeom>
        </p:spPr>
        <p:txBody>
          <a:bodyPr wrap="square">
            <a:spAutoFit/>
          </a:bodyPr>
          <a:lstStyle/>
          <a:p>
            <a:r>
              <a:rPr lang="en-US" sz="3600" dirty="0"/>
              <a:t>Which ocean animal would you be and how would you move?</a:t>
            </a:r>
          </a:p>
        </p:txBody>
      </p:sp>
      <p:pic>
        <p:nvPicPr>
          <p:cNvPr id="11" name="Picture 10"/>
          <p:cNvPicPr>
            <a:picLocks noChangeAspect="1"/>
          </p:cNvPicPr>
          <p:nvPr/>
        </p:nvPicPr>
        <p:blipFill>
          <a:blip r:embed="rId3"/>
          <a:stretch>
            <a:fillRect/>
          </a:stretch>
        </p:blipFill>
        <p:spPr>
          <a:xfrm>
            <a:off x="467317" y="396147"/>
            <a:ext cx="1046889" cy="846247"/>
          </a:xfrm>
          <a:prstGeom prst="rect">
            <a:avLst/>
          </a:prstGeom>
        </p:spPr>
      </p:pic>
      <p:pic>
        <p:nvPicPr>
          <p:cNvPr id="15" name="Picture 14"/>
          <p:cNvPicPr>
            <a:picLocks noChangeAspect="1"/>
          </p:cNvPicPr>
          <p:nvPr/>
        </p:nvPicPr>
        <p:blipFill>
          <a:blip r:embed="rId4"/>
          <a:stretch>
            <a:fillRect/>
          </a:stretch>
        </p:blipFill>
        <p:spPr>
          <a:xfrm>
            <a:off x="4908370" y="510413"/>
            <a:ext cx="1653805" cy="854462"/>
          </a:xfrm>
          <a:prstGeom prst="rect">
            <a:avLst/>
          </a:prstGeom>
        </p:spPr>
      </p:pic>
      <p:pic>
        <p:nvPicPr>
          <p:cNvPr id="16" name="Picture 15"/>
          <p:cNvPicPr>
            <a:picLocks noChangeAspect="1"/>
          </p:cNvPicPr>
          <p:nvPr/>
        </p:nvPicPr>
        <p:blipFill>
          <a:blip r:embed="rId5"/>
          <a:stretch>
            <a:fillRect/>
          </a:stretch>
        </p:blipFill>
        <p:spPr>
          <a:xfrm>
            <a:off x="4908370" y="617287"/>
            <a:ext cx="562125" cy="755890"/>
          </a:xfrm>
          <a:prstGeom prst="rect">
            <a:avLst/>
          </a:prstGeom>
        </p:spPr>
      </p:pic>
      <p:pic>
        <p:nvPicPr>
          <p:cNvPr id="17" name="Picture 16"/>
          <p:cNvPicPr>
            <a:picLocks noChangeAspect="1"/>
          </p:cNvPicPr>
          <p:nvPr/>
        </p:nvPicPr>
        <p:blipFill>
          <a:blip r:embed="rId6"/>
          <a:stretch>
            <a:fillRect/>
          </a:stretch>
        </p:blipFill>
        <p:spPr>
          <a:xfrm>
            <a:off x="5983160" y="548832"/>
            <a:ext cx="691643" cy="816043"/>
          </a:xfrm>
          <a:prstGeom prst="rect">
            <a:avLst/>
          </a:prstGeom>
        </p:spPr>
      </p:pic>
      <p:pic>
        <p:nvPicPr>
          <p:cNvPr id="18" name="Picture 17"/>
          <p:cNvPicPr>
            <a:picLocks noChangeAspect="1"/>
          </p:cNvPicPr>
          <p:nvPr/>
        </p:nvPicPr>
        <p:blipFill>
          <a:blip r:embed="rId7"/>
          <a:stretch>
            <a:fillRect/>
          </a:stretch>
        </p:blipFill>
        <p:spPr>
          <a:xfrm>
            <a:off x="2279807" y="596126"/>
            <a:ext cx="1272142" cy="733227"/>
          </a:xfrm>
          <a:prstGeom prst="rect">
            <a:avLst/>
          </a:prstGeom>
        </p:spPr>
      </p:pic>
      <p:sp>
        <p:nvSpPr>
          <p:cNvPr id="19" name="TextBox 6"/>
          <p:cNvSpPr txBox="1"/>
          <p:nvPr/>
        </p:nvSpPr>
        <p:spPr>
          <a:xfrm>
            <a:off x="10538112" y="278684"/>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15</a:t>
            </a:r>
          </a:p>
          <a:p>
            <a:r>
              <a:rPr lang="en-US" dirty="0"/>
              <a:t>Level 3</a:t>
            </a:r>
          </a:p>
        </p:txBody>
      </p:sp>
      <p:pic>
        <p:nvPicPr>
          <p:cNvPr id="20" name="Picture 19"/>
          <p:cNvPicPr>
            <a:picLocks noChangeAspect="1"/>
          </p:cNvPicPr>
          <p:nvPr/>
        </p:nvPicPr>
        <p:blipFill>
          <a:blip r:embed="rId8"/>
          <a:stretch>
            <a:fillRect/>
          </a:stretch>
        </p:blipFill>
        <p:spPr>
          <a:xfrm>
            <a:off x="7538933" y="553789"/>
            <a:ext cx="759325" cy="742452"/>
          </a:xfrm>
          <a:prstGeom prst="rect">
            <a:avLst/>
          </a:prstGeom>
        </p:spPr>
      </p:pic>
      <p:pic>
        <p:nvPicPr>
          <p:cNvPr id="6" name="Picture 5"/>
          <p:cNvPicPr>
            <a:picLocks noChangeAspect="1"/>
          </p:cNvPicPr>
          <p:nvPr/>
        </p:nvPicPr>
        <p:blipFill>
          <a:blip r:embed="rId9"/>
          <a:stretch>
            <a:fillRect/>
          </a:stretch>
        </p:blipFill>
        <p:spPr>
          <a:xfrm>
            <a:off x="10107952" y="621958"/>
            <a:ext cx="542788" cy="779868"/>
          </a:xfrm>
          <a:prstGeom prst="rect">
            <a:avLst/>
          </a:prstGeom>
        </p:spPr>
      </p:pic>
      <p:pic>
        <p:nvPicPr>
          <p:cNvPr id="21" name="Picture 20"/>
          <p:cNvPicPr>
            <a:picLocks noChangeAspect="1"/>
          </p:cNvPicPr>
          <p:nvPr/>
        </p:nvPicPr>
        <p:blipFill>
          <a:blip r:embed="rId10"/>
          <a:stretch>
            <a:fillRect/>
          </a:stretch>
        </p:blipFill>
        <p:spPr>
          <a:xfrm>
            <a:off x="145716" y="4530900"/>
            <a:ext cx="2268685" cy="2268685"/>
          </a:xfrm>
          <a:prstGeom prst="rect">
            <a:avLst/>
          </a:prstGeom>
        </p:spPr>
      </p:pic>
      <p:pic>
        <p:nvPicPr>
          <p:cNvPr id="7" name="Picture 6"/>
          <p:cNvPicPr>
            <a:picLocks noChangeAspect="1"/>
          </p:cNvPicPr>
          <p:nvPr/>
        </p:nvPicPr>
        <p:blipFill>
          <a:blip r:embed="rId11"/>
          <a:stretch>
            <a:fillRect/>
          </a:stretch>
        </p:blipFill>
        <p:spPr>
          <a:xfrm>
            <a:off x="2501042" y="4534006"/>
            <a:ext cx="2267909" cy="2267909"/>
          </a:xfrm>
          <a:prstGeom prst="rect">
            <a:avLst/>
          </a:prstGeom>
        </p:spPr>
      </p:pic>
      <p:pic>
        <p:nvPicPr>
          <p:cNvPr id="22" name="Picture 21"/>
          <p:cNvPicPr>
            <a:picLocks noChangeAspect="1"/>
          </p:cNvPicPr>
          <p:nvPr/>
        </p:nvPicPr>
        <p:blipFill>
          <a:blip r:embed="rId10"/>
          <a:stretch>
            <a:fillRect/>
          </a:stretch>
        </p:blipFill>
        <p:spPr>
          <a:xfrm>
            <a:off x="4825674" y="4534006"/>
            <a:ext cx="2268685" cy="2268685"/>
          </a:xfrm>
          <a:prstGeom prst="rect">
            <a:avLst/>
          </a:prstGeom>
        </p:spPr>
      </p:pic>
      <p:sp>
        <p:nvSpPr>
          <p:cNvPr id="8" name="Rectangle 7"/>
          <p:cNvSpPr/>
          <p:nvPr/>
        </p:nvSpPr>
        <p:spPr>
          <a:xfrm>
            <a:off x="914426" y="4743482"/>
            <a:ext cx="838819" cy="461665"/>
          </a:xfrm>
          <a:prstGeom prst="rect">
            <a:avLst/>
          </a:prstGeom>
        </p:spPr>
        <p:txBody>
          <a:bodyPr wrap="none">
            <a:spAutoFit/>
          </a:bodyPr>
          <a:lstStyle/>
          <a:p>
            <a:r>
              <a:rPr lang="en-US" sz="2400" dirty="0">
                <a:solidFill>
                  <a:prstClr val="black"/>
                </a:solidFill>
              </a:rPr>
              <a:t>swim</a:t>
            </a:r>
            <a:endParaRPr lang="en-US" dirty="0"/>
          </a:p>
        </p:txBody>
      </p:sp>
      <p:sp>
        <p:nvSpPr>
          <p:cNvPr id="10" name="Rectangle 9"/>
          <p:cNvSpPr/>
          <p:nvPr/>
        </p:nvSpPr>
        <p:spPr>
          <a:xfrm>
            <a:off x="3367816" y="4741371"/>
            <a:ext cx="851130" cy="461665"/>
          </a:xfrm>
          <a:prstGeom prst="rect">
            <a:avLst/>
          </a:prstGeom>
        </p:spPr>
        <p:txBody>
          <a:bodyPr wrap="none">
            <a:spAutoFit/>
          </a:bodyPr>
          <a:lstStyle/>
          <a:p>
            <a:r>
              <a:rPr lang="en-US" sz="2400" dirty="0">
                <a:solidFill>
                  <a:prstClr val="black"/>
                </a:solidFill>
              </a:rPr>
              <a:t>crawl</a:t>
            </a:r>
            <a:endParaRPr lang="en-US" dirty="0"/>
          </a:p>
        </p:txBody>
      </p:sp>
      <p:sp>
        <p:nvSpPr>
          <p:cNvPr id="12" name="Rectangle 11"/>
          <p:cNvSpPr/>
          <p:nvPr/>
        </p:nvSpPr>
        <p:spPr>
          <a:xfrm>
            <a:off x="5587700" y="4705108"/>
            <a:ext cx="758862" cy="461665"/>
          </a:xfrm>
          <a:prstGeom prst="rect">
            <a:avLst/>
          </a:prstGeom>
        </p:spPr>
        <p:txBody>
          <a:bodyPr wrap="none">
            <a:spAutoFit/>
          </a:bodyPr>
          <a:lstStyle/>
          <a:p>
            <a:r>
              <a:rPr lang="en-US" sz="2400" dirty="0">
                <a:solidFill>
                  <a:prstClr val="black"/>
                </a:solidFill>
              </a:rPr>
              <a:t>float</a:t>
            </a:r>
            <a:endParaRPr lang="en-US" dirty="0"/>
          </a:p>
        </p:txBody>
      </p:sp>
      <p:pic>
        <p:nvPicPr>
          <p:cNvPr id="23" name="Picture 22"/>
          <p:cNvPicPr>
            <a:picLocks noChangeAspect="1"/>
          </p:cNvPicPr>
          <p:nvPr/>
        </p:nvPicPr>
        <p:blipFill>
          <a:blip r:embed="rId12"/>
          <a:stretch>
            <a:fillRect/>
          </a:stretch>
        </p:blipFill>
        <p:spPr>
          <a:xfrm>
            <a:off x="587818" y="5347267"/>
            <a:ext cx="1384479" cy="946298"/>
          </a:xfrm>
          <a:prstGeom prst="rect">
            <a:avLst/>
          </a:prstGeom>
        </p:spPr>
      </p:pic>
      <p:pic>
        <p:nvPicPr>
          <p:cNvPr id="24" name="Picture 23"/>
          <p:cNvPicPr>
            <a:picLocks noChangeAspect="1"/>
          </p:cNvPicPr>
          <p:nvPr/>
        </p:nvPicPr>
        <p:blipFill>
          <a:blip r:embed="rId13"/>
          <a:stretch>
            <a:fillRect/>
          </a:stretch>
        </p:blipFill>
        <p:spPr>
          <a:xfrm>
            <a:off x="2977100" y="5430475"/>
            <a:ext cx="1285875" cy="933450"/>
          </a:xfrm>
          <a:prstGeom prst="rect">
            <a:avLst/>
          </a:prstGeom>
        </p:spPr>
      </p:pic>
      <p:pic>
        <p:nvPicPr>
          <p:cNvPr id="25" name="Picture 24"/>
          <p:cNvPicPr>
            <a:picLocks noChangeAspect="1"/>
          </p:cNvPicPr>
          <p:nvPr/>
        </p:nvPicPr>
        <p:blipFill>
          <a:blip r:embed="rId14"/>
          <a:stretch>
            <a:fillRect/>
          </a:stretch>
        </p:blipFill>
        <p:spPr>
          <a:xfrm>
            <a:off x="5320110" y="5405239"/>
            <a:ext cx="1425188" cy="771525"/>
          </a:xfrm>
          <a:prstGeom prst="rect">
            <a:avLst/>
          </a:prstGeom>
        </p:spPr>
      </p:pic>
      <p:pic>
        <p:nvPicPr>
          <p:cNvPr id="26" name="Picture 25"/>
          <p:cNvPicPr>
            <a:picLocks noChangeAspect="1"/>
          </p:cNvPicPr>
          <p:nvPr/>
        </p:nvPicPr>
        <p:blipFill>
          <a:blip r:embed="rId10"/>
          <a:stretch>
            <a:fillRect/>
          </a:stretch>
        </p:blipFill>
        <p:spPr>
          <a:xfrm>
            <a:off x="7180224" y="4530900"/>
            <a:ext cx="2268685" cy="2268685"/>
          </a:xfrm>
          <a:prstGeom prst="rect">
            <a:avLst/>
          </a:prstGeom>
        </p:spPr>
      </p:pic>
      <p:sp>
        <p:nvSpPr>
          <p:cNvPr id="27" name="Rectangle 26"/>
          <p:cNvSpPr/>
          <p:nvPr/>
        </p:nvSpPr>
        <p:spPr>
          <a:xfrm>
            <a:off x="7985871" y="4705108"/>
            <a:ext cx="827471" cy="461665"/>
          </a:xfrm>
          <a:prstGeom prst="rect">
            <a:avLst/>
          </a:prstGeom>
        </p:spPr>
        <p:txBody>
          <a:bodyPr wrap="none">
            <a:spAutoFit/>
          </a:bodyPr>
          <a:lstStyle/>
          <a:p>
            <a:r>
              <a:rPr lang="en-US" sz="2400" dirty="0">
                <a:solidFill>
                  <a:prstClr val="black"/>
                </a:solidFill>
              </a:rPr>
              <a:t>jump</a:t>
            </a:r>
            <a:endParaRPr lang="en-US" dirty="0"/>
          </a:p>
        </p:txBody>
      </p:sp>
      <p:pic>
        <p:nvPicPr>
          <p:cNvPr id="28" name="Picture 27"/>
          <p:cNvPicPr>
            <a:picLocks noChangeAspect="1"/>
          </p:cNvPicPr>
          <p:nvPr/>
        </p:nvPicPr>
        <p:blipFill>
          <a:blip r:embed="rId15"/>
          <a:stretch>
            <a:fillRect/>
          </a:stretch>
        </p:blipFill>
        <p:spPr>
          <a:xfrm>
            <a:off x="7918595" y="5239391"/>
            <a:ext cx="962025" cy="1162050"/>
          </a:xfrm>
          <a:prstGeom prst="rect">
            <a:avLst/>
          </a:prstGeom>
        </p:spPr>
      </p:pic>
      <p:pic>
        <p:nvPicPr>
          <p:cNvPr id="29" name="Picture 28"/>
          <p:cNvPicPr>
            <a:picLocks noChangeAspect="1"/>
          </p:cNvPicPr>
          <p:nvPr/>
        </p:nvPicPr>
        <p:blipFill>
          <a:blip r:embed="rId10"/>
          <a:stretch>
            <a:fillRect/>
          </a:stretch>
        </p:blipFill>
        <p:spPr>
          <a:xfrm>
            <a:off x="9591497" y="4530899"/>
            <a:ext cx="2268685" cy="2268685"/>
          </a:xfrm>
          <a:prstGeom prst="rect">
            <a:avLst/>
          </a:prstGeom>
        </p:spPr>
      </p:pic>
      <p:sp>
        <p:nvSpPr>
          <p:cNvPr id="30" name="Rectangle 29"/>
          <p:cNvSpPr/>
          <p:nvPr/>
        </p:nvSpPr>
        <p:spPr>
          <a:xfrm>
            <a:off x="10230511" y="4705108"/>
            <a:ext cx="990656" cy="461665"/>
          </a:xfrm>
          <a:prstGeom prst="rect">
            <a:avLst/>
          </a:prstGeom>
        </p:spPr>
        <p:txBody>
          <a:bodyPr wrap="none">
            <a:spAutoFit/>
          </a:bodyPr>
          <a:lstStyle/>
          <a:p>
            <a:r>
              <a:rPr lang="en-US" sz="2400" dirty="0">
                <a:solidFill>
                  <a:prstClr val="black"/>
                </a:solidFill>
              </a:rPr>
              <a:t>wiggle</a:t>
            </a:r>
            <a:endParaRPr lang="en-US" dirty="0"/>
          </a:p>
        </p:txBody>
      </p:sp>
      <p:pic>
        <p:nvPicPr>
          <p:cNvPr id="31" name="Picture 30"/>
          <p:cNvPicPr>
            <a:picLocks noChangeAspect="1"/>
          </p:cNvPicPr>
          <p:nvPr/>
        </p:nvPicPr>
        <p:blipFill>
          <a:blip r:embed="rId16"/>
          <a:stretch>
            <a:fillRect/>
          </a:stretch>
        </p:blipFill>
        <p:spPr>
          <a:xfrm>
            <a:off x="10254556" y="5166773"/>
            <a:ext cx="1025754" cy="1382069"/>
          </a:xfrm>
          <a:prstGeom prst="rect">
            <a:avLst/>
          </a:prstGeom>
        </p:spPr>
      </p:pic>
      <p:sp>
        <p:nvSpPr>
          <p:cNvPr id="32" name="Rectangle 31"/>
          <p:cNvSpPr/>
          <p:nvPr/>
        </p:nvSpPr>
        <p:spPr>
          <a:xfrm>
            <a:off x="4483422" y="6548842"/>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3" name="Rectangle 32"/>
          <p:cNvSpPr/>
          <p:nvPr/>
        </p:nvSpPr>
        <p:spPr>
          <a:xfrm>
            <a:off x="2142188" y="6537974"/>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4" name="Rectangle 33"/>
          <p:cNvSpPr/>
          <p:nvPr/>
        </p:nvSpPr>
        <p:spPr>
          <a:xfrm>
            <a:off x="6822146" y="6537974"/>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5" name="Rectangle 34"/>
          <p:cNvSpPr/>
          <p:nvPr/>
        </p:nvSpPr>
        <p:spPr>
          <a:xfrm>
            <a:off x="9176696" y="6548842"/>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6" name="Rectangle 35"/>
          <p:cNvSpPr/>
          <p:nvPr/>
        </p:nvSpPr>
        <p:spPr>
          <a:xfrm>
            <a:off x="11581034" y="6548842"/>
            <a:ext cx="328936" cy="261610"/>
          </a:xfrm>
          <a:prstGeom prst="rect">
            <a:avLst/>
          </a:prstGeom>
        </p:spPr>
        <p:txBody>
          <a:bodyPr wrap="none">
            <a:spAutoFit/>
          </a:bodyPr>
          <a:lstStyle/>
          <a:p>
            <a:r>
              <a:rPr lang="en-US" sz="1100" b="1" dirty="0">
                <a:solidFill>
                  <a:prstClr val="black"/>
                </a:solidFill>
              </a:rPr>
              <a:t>15</a:t>
            </a:r>
            <a:endParaRPr lang="en-US" dirty="0"/>
          </a:p>
        </p:txBody>
      </p:sp>
    </p:spTree>
    <p:extLst>
      <p:ext uri="{BB962C8B-B14F-4D97-AF65-F5344CB8AC3E}">
        <p14:creationId xmlns:p14="http://schemas.microsoft.com/office/powerpoint/2010/main" val="163531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1"/>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
        <p:nvSpPr>
          <p:cNvPr id="2" name="Rectangle 1"/>
          <p:cNvSpPr/>
          <p:nvPr/>
        </p:nvSpPr>
        <p:spPr>
          <a:xfrm>
            <a:off x="1378865" y="919587"/>
            <a:ext cx="1135247" cy="461665"/>
          </a:xfrm>
          <a:prstGeom prst="rect">
            <a:avLst/>
          </a:prstGeom>
        </p:spPr>
        <p:txBody>
          <a:bodyPr wrap="none">
            <a:spAutoFit/>
          </a:bodyPr>
          <a:lstStyle/>
          <a:p>
            <a:r>
              <a:rPr lang="en-US" sz="2400" dirty="0"/>
              <a:t>dolphin</a:t>
            </a:r>
          </a:p>
        </p:txBody>
      </p:sp>
      <p:sp>
        <p:nvSpPr>
          <p:cNvPr id="3" name="Rectangle 2"/>
          <p:cNvSpPr/>
          <p:nvPr/>
        </p:nvSpPr>
        <p:spPr>
          <a:xfrm>
            <a:off x="4149023" y="919587"/>
            <a:ext cx="938077" cy="461665"/>
          </a:xfrm>
          <a:prstGeom prst="rect">
            <a:avLst/>
          </a:prstGeom>
        </p:spPr>
        <p:txBody>
          <a:bodyPr wrap="none">
            <a:spAutoFit/>
          </a:bodyPr>
          <a:lstStyle/>
          <a:p>
            <a:r>
              <a:rPr lang="en-US" sz="2400" dirty="0">
                <a:solidFill>
                  <a:prstClr val="black"/>
                </a:solidFill>
              </a:rPr>
              <a:t>whale</a:t>
            </a:r>
            <a:endParaRPr lang="en-US" dirty="0"/>
          </a:p>
        </p:txBody>
      </p:sp>
      <p:sp>
        <p:nvSpPr>
          <p:cNvPr id="6" name="Rectangle 5"/>
          <p:cNvSpPr/>
          <p:nvPr/>
        </p:nvSpPr>
        <p:spPr>
          <a:xfrm>
            <a:off x="9845701" y="934919"/>
            <a:ext cx="861133" cy="461665"/>
          </a:xfrm>
          <a:prstGeom prst="rect">
            <a:avLst/>
          </a:prstGeom>
        </p:spPr>
        <p:txBody>
          <a:bodyPr wrap="none">
            <a:spAutoFit/>
          </a:bodyPr>
          <a:lstStyle/>
          <a:p>
            <a:r>
              <a:rPr lang="en-US" sz="2400" dirty="0">
                <a:solidFill>
                  <a:prstClr val="black"/>
                </a:solidFill>
              </a:rPr>
              <a:t>shark</a:t>
            </a:r>
            <a:endParaRPr lang="en-US" dirty="0"/>
          </a:p>
        </p:txBody>
      </p:sp>
      <p:sp>
        <p:nvSpPr>
          <p:cNvPr id="7" name="Rectangle 6"/>
          <p:cNvSpPr/>
          <p:nvPr/>
        </p:nvSpPr>
        <p:spPr>
          <a:xfrm>
            <a:off x="7138508" y="898228"/>
            <a:ext cx="631904" cy="461665"/>
          </a:xfrm>
          <a:prstGeom prst="rect">
            <a:avLst/>
          </a:prstGeom>
        </p:spPr>
        <p:txBody>
          <a:bodyPr wrap="none">
            <a:spAutoFit/>
          </a:bodyPr>
          <a:lstStyle/>
          <a:p>
            <a:r>
              <a:rPr lang="en-US" sz="2400" dirty="0">
                <a:solidFill>
                  <a:prstClr val="black"/>
                </a:solidFill>
              </a:rPr>
              <a:t>fish</a:t>
            </a:r>
            <a:endParaRPr lang="en-US" dirty="0"/>
          </a:p>
        </p:txBody>
      </p:sp>
      <p:sp>
        <p:nvSpPr>
          <p:cNvPr id="8" name="Rectangle 7"/>
          <p:cNvSpPr/>
          <p:nvPr/>
        </p:nvSpPr>
        <p:spPr>
          <a:xfrm>
            <a:off x="7045405" y="3688338"/>
            <a:ext cx="725007" cy="461665"/>
          </a:xfrm>
          <a:prstGeom prst="rect">
            <a:avLst/>
          </a:prstGeom>
        </p:spPr>
        <p:txBody>
          <a:bodyPr wrap="none">
            <a:spAutoFit/>
          </a:bodyPr>
          <a:lstStyle/>
          <a:p>
            <a:r>
              <a:rPr lang="en-US" sz="2400" dirty="0">
                <a:solidFill>
                  <a:prstClr val="black"/>
                </a:solidFill>
              </a:rPr>
              <a:t>crab</a:t>
            </a:r>
            <a:endParaRPr lang="en-US" dirty="0"/>
          </a:p>
        </p:txBody>
      </p:sp>
      <p:sp>
        <p:nvSpPr>
          <p:cNvPr id="9" name="Rectangle 8"/>
          <p:cNvSpPr/>
          <p:nvPr/>
        </p:nvSpPr>
        <p:spPr>
          <a:xfrm>
            <a:off x="9845701" y="3732858"/>
            <a:ext cx="861133" cy="461665"/>
          </a:xfrm>
          <a:prstGeom prst="rect">
            <a:avLst/>
          </a:prstGeom>
        </p:spPr>
        <p:txBody>
          <a:bodyPr wrap="none">
            <a:spAutoFit/>
          </a:bodyPr>
          <a:lstStyle/>
          <a:p>
            <a:r>
              <a:rPr lang="en-US" sz="2400" dirty="0">
                <a:solidFill>
                  <a:prstClr val="black"/>
                </a:solidFill>
              </a:rPr>
              <a:t>squid</a:t>
            </a:r>
            <a:endParaRPr lang="en-US" dirty="0"/>
          </a:p>
        </p:txBody>
      </p:sp>
      <p:sp>
        <p:nvSpPr>
          <p:cNvPr id="10" name="Rectangle 9"/>
          <p:cNvSpPr/>
          <p:nvPr/>
        </p:nvSpPr>
        <p:spPr>
          <a:xfrm>
            <a:off x="4190861" y="3708043"/>
            <a:ext cx="883575" cy="461665"/>
          </a:xfrm>
          <a:prstGeom prst="rect">
            <a:avLst/>
          </a:prstGeom>
        </p:spPr>
        <p:txBody>
          <a:bodyPr wrap="none">
            <a:spAutoFit/>
          </a:bodyPr>
          <a:lstStyle/>
          <a:p>
            <a:r>
              <a:rPr lang="en-US" sz="2400" dirty="0">
                <a:solidFill>
                  <a:prstClr val="black"/>
                </a:solidFill>
              </a:rPr>
              <a:t>turtle</a:t>
            </a:r>
            <a:endParaRPr lang="en-US" dirty="0"/>
          </a:p>
        </p:txBody>
      </p:sp>
      <p:sp>
        <p:nvSpPr>
          <p:cNvPr id="11" name="Rectangle 10"/>
          <p:cNvSpPr/>
          <p:nvPr/>
        </p:nvSpPr>
        <p:spPr>
          <a:xfrm>
            <a:off x="1409161" y="3732858"/>
            <a:ext cx="1051891" cy="461665"/>
          </a:xfrm>
          <a:prstGeom prst="rect">
            <a:avLst/>
          </a:prstGeom>
        </p:spPr>
        <p:txBody>
          <a:bodyPr wrap="none">
            <a:spAutoFit/>
          </a:bodyPr>
          <a:lstStyle/>
          <a:p>
            <a:r>
              <a:rPr lang="en-US" sz="2400" dirty="0">
                <a:solidFill>
                  <a:prstClr val="black"/>
                </a:solidFill>
              </a:rPr>
              <a:t>shrimp</a:t>
            </a:r>
            <a:endParaRPr lang="en-US" dirty="0"/>
          </a:p>
        </p:txBody>
      </p:sp>
      <p:pic>
        <p:nvPicPr>
          <p:cNvPr id="22" name="Picture 21"/>
          <p:cNvPicPr>
            <a:picLocks noChangeAspect="1"/>
          </p:cNvPicPr>
          <p:nvPr/>
        </p:nvPicPr>
        <p:blipFill>
          <a:blip r:embed="rId3"/>
          <a:stretch>
            <a:fillRect/>
          </a:stretch>
        </p:blipFill>
        <p:spPr>
          <a:xfrm>
            <a:off x="6743286" y="1517840"/>
            <a:ext cx="1473435" cy="1071244"/>
          </a:xfrm>
          <a:prstGeom prst="rect">
            <a:avLst/>
          </a:prstGeom>
        </p:spPr>
      </p:pic>
      <p:pic>
        <p:nvPicPr>
          <p:cNvPr id="23" name="Picture 22"/>
          <p:cNvPicPr>
            <a:picLocks noChangeAspect="1"/>
          </p:cNvPicPr>
          <p:nvPr/>
        </p:nvPicPr>
        <p:blipFill>
          <a:blip r:embed="rId4"/>
          <a:stretch>
            <a:fillRect/>
          </a:stretch>
        </p:blipFill>
        <p:spPr>
          <a:xfrm>
            <a:off x="3681469" y="1292980"/>
            <a:ext cx="1894863" cy="1520963"/>
          </a:xfrm>
          <a:prstGeom prst="rect">
            <a:avLst/>
          </a:prstGeom>
        </p:spPr>
      </p:pic>
      <p:pic>
        <p:nvPicPr>
          <p:cNvPr id="24" name="Picture 23"/>
          <p:cNvPicPr>
            <a:picLocks noChangeAspect="1"/>
          </p:cNvPicPr>
          <p:nvPr/>
        </p:nvPicPr>
        <p:blipFill>
          <a:blip r:embed="rId5"/>
          <a:stretch>
            <a:fillRect/>
          </a:stretch>
        </p:blipFill>
        <p:spPr>
          <a:xfrm>
            <a:off x="6757095" y="4194523"/>
            <a:ext cx="1346031" cy="1301329"/>
          </a:xfrm>
          <a:prstGeom prst="rect">
            <a:avLst/>
          </a:prstGeom>
        </p:spPr>
      </p:pic>
      <p:pic>
        <p:nvPicPr>
          <p:cNvPr id="25" name="Content Placeholder 3"/>
          <p:cNvPicPr>
            <a:picLocks noGrp="1" noChangeAspect="1"/>
          </p:cNvPicPr>
          <p:nvPr>
            <p:ph idx="1"/>
          </p:nvPr>
        </p:nvPicPr>
        <p:blipFill>
          <a:blip r:embed="rId6"/>
          <a:stretch>
            <a:fillRect/>
          </a:stretch>
        </p:blipFill>
        <p:spPr>
          <a:xfrm>
            <a:off x="977228" y="4240748"/>
            <a:ext cx="1831118" cy="1255104"/>
          </a:xfrm>
          <a:prstGeom prst="rect">
            <a:avLst/>
          </a:prstGeom>
        </p:spPr>
      </p:pic>
      <p:pic>
        <p:nvPicPr>
          <p:cNvPr id="27" name="Picture 26"/>
          <p:cNvPicPr>
            <a:picLocks noChangeAspect="1"/>
          </p:cNvPicPr>
          <p:nvPr/>
        </p:nvPicPr>
        <p:blipFill>
          <a:blip r:embed="rId7"/>
          <a:stretch>
            <a:fillRect/>
          </a:stretch>
        </p:blipFill>
        <p:spPr>
          <a:xfrm>
            <a:off x="1032165" y="1423251"/>
            <a:ext cx="1593778" cy="1218226"/>
          </a:xfrm>
          <a:prstGeom prst="rect">
            <a:avLst/>
          </a:prstGeom>
        </p:spPr>
      </p:pic>
      <p:pic>
        <p:nvPicPr>
          <p:cNvPr id="28" name="Picture 27"/>
          <p:cNvPicPr>
            <a:picLocks noChangeAspect="1"/>
          </p:cNvPicPr>
          <p:nvPr/>
        </p:nvPicPr>
        <p:blipFill>
          <a:blip r:embed="rId8"/>
          <a:stretch>
            <a:fillRect/>
          </a:stretch>
        </p:blipFill>
        <p:spPr>
          <a:xfrm>
            <a:off x="9368173" y="1646795"/>
            <a:ext cx="1816191" cy="856357"/>
          </a:xfrm>
          <a:prstGeom prst="rect">
            <a:avLst/>
          </a:prstGeom>
        </p:spPr>
      </p:pic>
      <p:pic>
        <p:nvPicPr>
          <p:cNvPr id="29" name="Picture 28"/>
          <p:cNvPicPr>
            <a:picLocks noChangeAspect="1"/>
          </p:cNvPicPr>
          <p:nvPr/>
        </p:nvPicPr>
        <p:blipFill>
          <a:blip r:embed="rId9"/>
          <a:stretch>
            <a:fillRect/>
          </a:stretch>
        </p:blipFill>
        <p:spPr>
          <a:xfrm>
            <a:off x="9275092" y="4150003"/>
            <a:ext cx="2010012" cy="1511757"/>
          </a:xfrm>
          <a:prstGeom prst="rect">
            <a:avLst/>
          </a:prstGeom>
        </p:spPr>
      </p:pic>
      <p:pic>
        <p:nvPicPr>
          <p:cNvPr id="32" name="Picture 31"/>
          <p:cNvPicPr>
            <a:picLocks noChangeAspect="1"/>
          </p:cNvPicPr>
          <p:nvPr/>
        </p:nvPicPr>
        <p:blipFill>
          <a:blip r:embed="rId10"/>
          <a:stretch>
            <a:fillRect/>
          </a:stretch>
        </p:blipFill>
        <p:spPr>
          <a:xfrm>
            <a:off x="3849301" y="4316137"/>
            <a:ext cx="1634178" cy="1104325"/>
          </a:xfrm>
          <a:prstGeom prst="rect">
            <a:avLst/>
          </a:prstGeom>
        </p:spPr>
      </p:pic>
      <p:sp>
        <p:nvSpPr>
          <p:cNvPr id="5" name="Rectangle 4"/>
          <p:cNvSpPr/>
          <p:nvPr/>
        </p:nvSpPr>
        <p:spPr>
          <a:xfrm>
            <a:off x="369643" y="138653"/>
            <a:ext cx="1325043" cy="369332"/>
          </a:xfrm>
          <a:prstGeom prst="rect">
            <a:avLst/>
          </a:prstGeom>
        </p:spPr>
        <p:txBody>
          <a:bodyPr wrap="none">
            <a:spAutoFit/>
          </a:bodyPr>
          <a:lstStyle/>
          <a:p>
            <a:r>
              <a:rPr lang="en-US" dirty="0"/>
              <a:t>Question 15</a:t>
            </a:r>
          </a:p>
        </p:txBody>
      </p:sp>
      <p:sp>
        <p:nvSpPr>
          <p:cNvPr id="12" name="Rectangle 11"/>
          <p:cNvSpPr/>
          <p:nvPr/>
        </p:nvSpPr>
        <p:spPr>
          <a:xfrm>
            <a:off x="2690838" y="2738413"/>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13" name="Rectangle 12"/>
          <p:cNvSpPr/>
          <p:nvPr/>
        </p:nvSpPr>
        <p:spPr>
          <a:xfrm>
            <a:off x="5439603" y="2738413"/>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21" name="Rectangle 20"/>
          <p:cNvSpPr/>
          <p:nvPr/>
        </p:nvSpPr>
        <p:spPr>
          <a:xfrm>
            <a:off x="8285762" y="2738413"/>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26" name="Rectangle 25"/>
          <p:cNvSpPr/>
          <p:nvPr/>
        </p:nvSpPr>
        <p:spPr>
          <a:xfrm>
            <a:off x="11131921" y="2738413"/>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0" name="Rectangle 29"/>
          <p:cNvSpPr/>
          <p:nvPr/>
        </p:nvSpPr>
        <p:spPr>
          <a:xfrm>
            <a:off x="2690838" y="5530955"/>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1" name="Rectangle 30"/>
          <p:cNvSpPr/>
          <p:nvPr/>
        </p:nvSpPr>
        <p:spPr>
          <a:xfrm>
            <a:off x="5488300" y="5546277"/>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3" name="Rectangle 32"/>
          <p:cNvSpPr/>
          <p:nvPr/>
        </p:nvSpPr>
        <p:spPr>
          <a:xfrm>
            <a:off x="8285762" y="5530955"/>
            <a:ext cx="328936" cy="261610"/>
          </a:xfrm>
          <a:prstGeom prst="rect">
            <a:avLst/>
          </a:prstGeom>
        </p:spPr>
        <p:txBody>
          <a:bodyPr wrap="none">
            <a:spAutoFit/>
          </a:bodyPr>
          <a:lstStyle/>
          <a:p>
            <a:r>
              <a:rPr lang="en-US" sz="1100" b="1" dirty="0">
                <a:solidFill>
                  <a:prstClr val="black"/>
                </a:solidFill>
              </a:rPr>
              <a:t>15</a:t>
            </a:r>
            <a:endParaRPr lang="en-US" dirty="0"/>
          </a:p>
        </p:txBody>
      </p:sp>
      <p:sp>
        <p:nvSpPr>
          <p:cNvPr id="34" name="Rectangle 33"/>
          <p:cNvSpPr/>
          <p:nvPr/>
        </p:nvSpPr>
        <p:spPr>
          <a:xfrm>
            <a:off x="11120636" y="5546277"/>
            <a:ext cx="328936" cy="261610"/>
          </a:xfrm>
          <a:prstGeom prst="rect">
            <a:avLst/>
          </a:prstGeom>
        </p:spPr>
        <p:txBody>
          <a:bodyPr wrap="none">
            <a:spAutoFit/>
          </a:bodyPr>
          <a:lstStyle/>
          <a:p>
            <a:r>
              <a:rPr lang="en-US" sz="1100" b="1" dirty="0">
                <a:solidFill>
                  <a:prstClr val="black"/>
                </a:solidFill>
              </a:rPr>
              <a:t>15</a:t>
            </a:r>
            <a:endParaRPr lang="en-US" dirty="0"/>
          </a:p>
        </p:txBody>
      </p:sp>
    </p:spTree>
    <p:extLst>
      <p:ext uri="{BB962C8B-B14F-4D97-AF65-F5344CB8AC3E}">
        <p14:creationId xmlns:p14="http://schemas.microsoft.com/office/powerpoint/2010/main" val="25194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Content Placeholder 3"/>
          <p:cNvPicPr>
            <a:picLocks noChangeAspect="1"/>
          </p:cNvPicPr>
          <p:nvPr/>
        </p:nvPicPr>
        <p:blipFill>
          <a:blip r:embed="rId2"/>
          <a:stretch>
            <a:fillRect/>
          </a:stretch>
        </p:blipFill>
        <p:spPr>
          <a:xfrm>
            <a:off x="2305869" y="1872649"/>
            <a:ext cx="7580253" cy="2400413"/>
          </a:xfrm>
          <a:prstGeom prst="rect">
            <a:avLst/>
          </a:prstGeom>
        </p:spPr>
      </p:pic>
      <p:sp>
        <p:nvSpPr>
          <p:cNvPr id="5" name="Rectangle 4"/>
          <p:cNvSpPr/>
          <p:nvPr/>
        </p:nvSpPr>
        <p:spPr>
          <a:xfrm>
            <a:off x="3348221" y="1277215"/>
            <a:ext cx="5268494" cy="646331"/>
          </a:xfrm>
          <a:prstGeom prst="rect">
            <a:avLst/>
          </a:prstGeom>
        </p:spPr>
        <p:txBody>
          <a:bodyPr wrap="none">
            <a:spAutoFit/>
          </a:bodyPr>
          <a:lstStyle/>
          <a:p>
            <a:r>
              <a:rPr lang="en-US" sz="3600" dirty="0"/>
              <a:t>What are you bigger than? </a:t>
            </a:r>
          </a:p>
        </p:txBody>
      </p:sp>
      <p:sp>
        <p:nvSpPr>
          <p:cNvPr id="9" name="TextBox 8"/>
          <p:cNvSpPr txBox="1"/>
          <p:nvPr/>
        </p:nvSpPr>
        <p:spPr>
          <a:xfrm>
            <a:off x="5341759" y="2057652"/>
            <a:ext cx="1400127" cy="523220"/>
          </a:xfrm>
          <a:prstGeom prst="rect">
            <a:avLst/>
          </a:prstGeom>
          <a:noFill/>
        </p:spPr>
        <p:txBody>
          <a:bodyPr wrap="none" rtlCol="0">
            <a:spAutoFit/>
          </a:bodyPr>
          <a:lstStyle/>
          <a:p>
            <a:r>
              <a:rPr lang="en-US" sz="2800" dirty="0"/>
              <a:t>is bigger</a:t>
            </a:r>
            <a:endParaRPr lang="en-US" sz="2400" dirty="0"/>
          </a:p>
        </p:txBody>
      </p:sp>
      <p:pic>
        <p:nvPicPr>
          <p:cNvPr id="13" name="Picture 12"/>
          <p:cNvPicPr>
            <a:picLocks noChangeAspect="1"/>
          </p:cNvPicPr>
          <p:nvPr/>
        </p:nvPicPr>
        <p:blipFill>
          <a:blip r:embed="rId3"/>
          <a:stretch>
            <a:fillRect/>
          </a:stretch>
        </p:blipFill>
        <p:spPr>
          <a:xfrm>
            <a:off x="5363193" y="2564289"/>
            <a:ext cx="1378693" cy="1435403"/>
          </a:xfrm>
          <a:prstGeom prst="rect">
            <a:avLst/>
          </a:prstGeom>
        </p:spPr>
      </p:pic>
      <p:pic>
        <p:nvPicPr>
          <p:cNvPr id="14" name="Picture 13"/>
          <p:cNvPicPr>
            <a:picLocks noChangeAspect="1"/>
          </p:cNvPicPr>
          <p:nvPr/>
        </p:nvPicPr>
        <p:blipFill>
          <a:blip r:embed="rId4"/>
          <a:stretch>
            <a:fillRect/>
          </a:stretch>
        </p:blipFill>
        <p:spPr>
          <a:xfrm>
            <a:off x="3528628" y="561752"/>
            <a:ext cx="828675" cy="838200"/>
          </a:xfrm>
          <a:prstGeom prst="rect">
            <a:avLst/>
          </a:prstGeom>
        </p:spPr>
      </p:pic>
      <p:pic>
        <p:nvPicPr>
          <p:cNvPr id="15" name="Picture 14"/>
          <p:cNvPicPr>
            <a:picLocks noChangeAspect="1"/>
          </p:cNvPicPr>
          <p:nvPr/>
        </p:nvPicPr>
        <p:blipFill>
          <a:blip r:embed="rId5"/>
          <a:stretch>
            <a:fillRect/>
          </a:stretch>
        </p:blipFill>
        <p:spPr>
          <a:xfrm>
            <a:off x="5219408" y="652672"/>
            <a:ext cx="893581" cy="740396"/>
          </a:xfrm>
          <a:prstGeom prst="rect">
            <a:avLst/>
          </a:prstGeom>
        </p:spPr>
      </p:pic>
      <p:pic>
        <p:nvPicPr>
          <p:cNvPr id="16" name="Picture 15"/>
          <p:cNvPicPr>
            <a:picLocks noChangeAspect="1"/>
          </p:cNvPicPr>
          <p:nvPr/>
        </p:nvPicPr>
        <p:blipFill>
          <a:blip r:embed="rId3"/>
          <a:stretch>
            <a:fillRect/>
          </a:stretch>
        </p:blipFill>
        <p:spPr>
          <a:xfrm>
            <a:off x="6237600" y="684488"/>
            <a:ext cx="688335" cy="741740"/>
          </a:xfrm>
          <a:prstGeom prst="rect">
            <a:avLst/>
          </a:prstGeom>
        </p:spPr>
      </p:pic>
      <p:sp>
        <p:nvSpPr>
          <p:cNvPr id="10" name="TextBox 6"/>
          <p:cNvSpPr txBox="1"/>
          <p:nvPr/>
        </p:nvSpPr>
        <p:spPr>
          <a:xfrm>
            <a:off x="10465601" y="242036"/>
            <a:ext cx="132504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16</a:t>
            </a:r>
          </a:p>
          <a:p>
            <a:r>
              <a:rPr lang="en-US" dirty="0"/>
              <a:t>Level 3</a:t>
            </a:r>
          </a:p>
        </p:txBody>
      </p:sp>
    </p:spTree>
    <p:extLst>
      <p:ext uri="{BB962C8B-B14F-4D97-AF65-F5344CB8AC3E}">
        <p14:creationId xmlns:p14="http://schemas.microsoft.com/office/powerpoint/2010/main" val="52134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477" y="1265000"/>
            <a:ext cx="7551041" cy="646331"/>
          </a:xfrm>
          <a:prstGeom prst="rect">
            <a:avLst/>
          </a:prstGeom>
        </p:spPr>
        <p:txBody>
          <a:bodyPr wrap="none">
            <a:spAutoFit/>
          </a:bodyPr>
          <a:lstStyle/>
          <a:p>
            <a:r>
              <a:rPr lang="en-US" sz="3600" dirty="0"/>
              <a:t>Who is the main character in the story?</a:t>
            </a:r>
          </a:p>
        </p:txBody>
      </p:sp>
      <p:pic>
        <p:nvPicPr>
          <p:cNvPr id="10" name="Picture 9"/>
          <p:cNvPicPr>
            <a:picLocks noChangeAspect="1"/>
          </p:cNvPicPr>
          <p:nvPr/>
        </p:nvPicPr>
        <p:blipFill>
          <a:blip r:embed="rId2"/>
          <a:stretch>
            <a:fillRect/>
          </a:stretch>
        </p:blipFill>
        <p:spPr>
          <a:xfrm>
            <a:off x="8404679" y="535862"/>
            <a:ext cx="1069308" cy="861387"/>
          </a:xfrm>
          <a:prstGeom prst="rect">
            <a:avLst/>
          </a:prstGeom>
        </p:spPr>
      </p:pic>
      <p:pic>
        <p:nvPicPr>
          <p:cNvPr id="17" name="Picture 16"/>
          <p:cNvPicPr>
            <a:picLocks noChangeAspect="1"/>
          </p:cNvPicPr>
          <p:nvPr/>
        </p:nvPicPr>
        <p:blipFill>
          <a:blip r:embed="rId3"/>
          <a:stretch>
            <a:fillRect/>
          </a:stretch>
        </p:blipFill>
        <p:spPr>
          <a:xfrm>
            <a:off x="2308985" y="401094"/>
            <a:ext cx="1094034" cy="952943"/>
          </a:xfrm>
          <a:prstGeom prst="rect">
            <a:avLst/>
          </a:prstGeom>
        </p:spPr>
      </p:pic>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2366507" y="1812985"/>
            <a:ext cx="7325743" cy="2359137"/>
          </a:xfrm>
          <a:prstGeom prst="rect">
            <a:avLst/>
          </a:prstGeom>
        </p:spPr>
      </p:pic>
      <p:sp>
        <p:nvSpPr>
          <p:cNvPr id="21" name="TextBox 20"/>
          <p:cNvSpPr txBox="1"/>
          <p:nvPr/>
        </p:nvSpPr>
        <p:spPr>
          <a:xfrm>
            <a:off x="2812539" y="1974653"/>
            <a:ext cx="1362873" cy="830997"/>
          </a:xfrm>
          <a:prstGeom prst="rect">
            <a:avLst/>
          </a:prstGeom>
          <a:noFill/>
        </p:spPr>
        <p:txBody>
          <a:bodyPr wrap="none" rtlCol="0">
            <a:spAutoFit/>
          </a:bodyPr>
          <a:lstStyle/>
          <a:p>
            <a:pPr algn="ctr"/>
            <a:r>
              <a:rPr lang="en-US" sz="2400" dirty="0"/>
              <a:t>Main </a:t>
            </a:r>
          </a:p>
          <a:p>
            <a:pPr algn="ctr"/>
            <a:r>
              <a:rPr lang="en-US" sz="2400" dirty="0"/>
              <a:t>character</a:t>
            </a:r>
            <a:endParaRPr lang="en-US" sz="2000" dirty="0"/>
          </a:p>
        </p:txBody>
      </p:sp>
      <p:sp>
        <p:nvSpPr>
          <p:cNvPr id="23" name="TextBox 22"/>
          <p:cNvSpPr txBox="1"/>
          <p:nvPr/>
        </p:nvSpPr>
        <p:spPr>
          <a:xfrm>
            <a:off x="5824899" y="2041097"/>
            <a:ext cx="375424" cy="461665"/>
          </a:xfrm>
          <a:prstGeom prst="rect">
            <a:avLst/>
          </a:prstGeom>
          <a:noFill/>
        </p:spPr>
        <p:txBody>
          <a:bodyPr wrap="none" rtlCol="0">
            <a:spAutoFit/>
          </a:bodyPr>
          <a:lstStyle/>
          <a:p>
            <a:r>
              <a:rPr lang="en-US" sz="2400" dirty="0"/>
              <a:t>is</a:t>
            </a:r>
          </a:p>
        </p:txBody>
      </p:sp>
      <p:pic>
        <p:nvPicPr>
          <p:cNvPr id="24" name="Picture 23"/>
          <p:cNvPicPr>
            <a:picLocks noChangeAspect="1"/>
          </p:cNvPicPr>
          <p:nvPr/>
        </p:nvPicPr>
        <p:blipFill>
          <a:blip r:embed="rId5"/>
          <a:stretch>
            <a:fillRect/>
          </a:stretch>
        </p:blipFill>
        <p:spPr>
          <a:xfrm>
            <a:off x="5296233" y="2556454"/>
            <a:ext cx="1466290" cy="1232665"/>
          </a:xfrm>
          <a:prstGeom prst="rect">
            <a:avLst/>
          </a:prstGeom>
        </p:spPr>
      </p:pic>
      <p:pic>
        <p:nvPicPr>
          <p:cNvPr id="4" name="Picture 3"/>
          <p:cNvPicPr>
            <a:picLocks noChangeAspect="1"/>
          </p:cNvPicPr>
          <p:nvPr/>
        </p:nvPicPr>
        <p:blipFill>
          <a:blip r:embed="rId6"/>
          <a:stretch>
            <a:fillRect/>
          </a:stretch>
        </p:blipFill>
        <p:spPr>
          <a:xfrm>
            <a:off x="5795134" y="525089"/>
            <a:ext cx="916380" cy="882935"/>
          </a:xfrm>
          <a:prstGeom prst="rect">
            <a:avLst/>
          </a:prstGeom>
        </p:spPr>
      </p:pic>
      <p:pic>
        <p:nvPicPr>
          <p:cNvPr id="13" name="Picture 12"/>
          <p:cNvPicPr>
            <a:picLocks noChangeAspect="1"/>
          </p:cNvPicPr>
          <p:nvPr/>
        </p:nvPicPr>
        <p:blipFill>
          <a:blip r:embed="rId6"/>
          <a:stretch>
            <a:fillRect/>
          </a:stretch>
        </p:blipFill>
        <p:spPr>
          <a:xfrm>
            <a:off x="2856002" y="2752764"/>
            <a:ext cx="1236306" cy="1191185"/>
          </a:xfrm>
          <a:prstGeom prst="rect">
            <a:avLst/>
          </a:prstGeom>
        </p:spPr>
      </p:pic>
      <p:sp>
        <p:nvSpPr>
          <p:cNvPr id="14" name="TextBox 6"/>
          <p:cNvSpPr txBox="1"/>
          <p:nvPr/>
        </p:nvSpPr>
        <p:spPr>
          <a:xfrm>
            <a:off x="10729072" y="201923"/>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1</a:t>
            </a:r>
          </a:p>
          <a:p>
            <a:r>
              <a:rPr lang="en-US" dirty="0"/>
              <a:t>Level 1</a:t>
            </a:r>
          </a:p>
        </p:txBody>
      </p:sp>
      <p:pic>
        <p:nvPicPr>
          <p:cNvPr id="15" name="Picture 14"/>
          <p:cNvPicPr>
            <a:picLocks noChangeAspect="1"/>
          </p:cNvPicPr>
          <p:nvPr/>
        </p:nvPicPr>
        <p:blipFill>
          <a:blip r:embed="rId7"/>
          <a:stretch>
            <a:fillRect/>
          </a:stretch>
        </p:blipFill>
        <p:spPr>
          <a:xfrm>
            <a:off x="1895678" y="4502257"/>
            <a:ext cx="2408135" cy="2287728"/>
          </a:xfrm>
          <a:prstGeom prst="rect">
            <a:avLst/>
          </a:prstGeom>
        </p:spPr>
      </p:pic>
      <p:pic>
        <p:nvPicPr>
          <p:cNvPr id="16" name="Picture 15"/>
          <p:cNvPicPr>
            <a:picLocks noChangeAspect="1"/>
          </p:cNvPicPr>
          <p:nvPr/>
        </p:nvPicPr>
        <p:blipFill>
          <a:blip r:embed="rId8"/>
          <a:stretch>
            <a:fillRect/>
          </a:stretch>
        </p:blipFill>
        <p:spPr>
          <a:xfrm>
            <a:off x="4930949" y="4511602"/>
            <a:ext cx="2330100" cy="2269037"/>
          </a:xfrm>
          <a:prstGeom prst="rect">
            <a:avLst/>
          </a:prstGeom>
        </p:spPr>
      </p:pic>
      <p:pic>
        <p:nvPicPr>
          <p:cNvPr id="18" name="Picture 17"/>
          <p:cNvPicPr>
            <a:picLocks noChangeAspect="1"/>
          </p:cNvPicPr>
          <p:nvPr/>
        </p:nvPicPr>
        <p:blipFill>
          <a:blip r:embed="rId8"/>
          <a:stretch>
            <a:fillRect/>
          </a:stretch>
        </p:blipFill>
        <p:spPr>
          <a:xfrm>
            <a:off x="8032495" y="4502257"/>
            <a:ext cx="2330100" cy="2269037"/>
          </a:xfrm>
          <a:prstGeom prst="rect">
            <a:avLst/>
          </a:prstGeom>
        </p:spPr>
      </p:pic>
      <p:pic>
        <p:nvPicPr>
          <p:cNvPr id="19" name="Picture 18"/>
          <p:cNvPicPr>
            <a:picLocks noChangeAspect="1"/>
          </p:cNvPicPr>
          <p:nvPr/>
        </p:nvPicPr>
        <p:blipFill>
          <a:blip r:embed="rId9"/>
          <a:stretch>
            <a:fillRect/>
          </a:stretch>
        </p:blipFill>
        <p:spPr>
          <a:xfrm>
            <a:off x="5171405" y="5062923"/>
            <a:ext cx="1896020" cy="1524132"/>
          </a:xfrm>
          <a:prstGeom prst="rect">
            <a:avLst/>
          </a:prstGeom>
        </p:spPr>
      </p:pic>
      <p:pic>
        <p:nvPicPr>
          <p:cNvPr id="20" name="Picture 19"/>
          <p:cNvPicPr>
            <a:picLocks noChangeAspect="1"/>
          </p:cNvPicPr>
          <p:nvPr/>
        </p:nvPicPr>
        <p:blipFill>
          <a:blip r:embed="rId10"/>
          <a:stretch>
            <a:fillRect/>
          </a:stretch>
        </p:blipFill>
        <p:spPr>
          <a:xfrm>
            <a:off x="8702840" y="5209949"/>
            <a:ext cx="989410" cy="1242576"/>
          </a:xfrm>
          <a:prstGeom prst="rect">
            <a:avLst/>
          </a:prstGeom>
        </p:spPr>
      </p:pic>
      <p:sp>
        <p:nvSpPr>
          <p:cNvPr id="22" name="Rectangle 21"/>
          <p:cNvSpPr/>
          <p:nvPr/>
        </p:nvSpPr>
        <p:spPr>
          <a:xfrm>
            <a:off x="5626960" y="4699677"/>
            <a:ext cx="938077" cy="461665"/>
          </a:xfrm>
          <a:prstGeom prst="rect">
            <a:avLst/>
          </a:prstGeom>
        </p:spPr>
        <p:txBody>
          <a:bodyPr wrap="none">
            <a:spAutoFit/>
          </a:bodyPr>
          <a:lstStyle/>
          <a:p>
            <a:pPr lvl="0"/>
            <a:r>
              <a:rPr lang="en-US" sz="2400" dirty="0">
                <a:solidFill>
                  <a:prstClr val="black"/>
                </a:solidFill>
              </a:rPr>
              <a:t>whale</a:t>
            </a:r>
          </a:p>
        </p:txBody>
      </p:sp>
      <p:sp>
        <p:nvSpPr>
          <p:cNvPr id="25" name="Rectangle 24"/>
          <p:cNvSpPr/>
          <p:nvPr/>
        </p:nvSpPr>
        <p:spPr>
          <a:xfrm>
            <a:off x="8733454" y="4651461"/>
            <a:ext cx="861133" cy="461665"/>
          </a:xfrm>
          <a:prstGeom prst="rect">
            <a:avLst/>
          </a:prstGeom>
        </p:spPr>
        <p:txBody>
          <a:bodyPr wrap="none">
            <a:spAutoFit/>
          </a:bodyPr>
          <a:lstStyle/>
          <a:p>
            <a:r>
              <a:rPr lang="en-US" sz="2400" dirty="0">
                <a:solidFill>
                  <a:prstClr val="black"/>
                </a:solidFill>
              </a:rPr>
              <a:t>squid</a:t>
            </a:r>
            <a:endParaRPr lang="en-US" dirty="0"/>
          </a:p>
        </p:txBody>
      </p:sp>
      <p:sp>
        <p:nvSpPr>
          <p:cNvPr id="26" name="Rectangle 25"/>
          <p:cNvSpPr/>
          <p:nvPr/>
        </p:nvSpPr>
        <p:spPr>
          <a:xfrm>
            <a:off x="4047011" y="6540419"/>
            <a:ext cx="256802" cy="261610"/>
          </a:xfrm>
          <a:prstGeom prst="rect">
            <a:avLst/>
          </a:prstGeom>
        </p:spPr>
        <p:txBody>
          <a:bodyPr wrap="none">
            <a:spAutoFit/>
          </a:bodyPr>
          <a:lstStyle/>
          <a:p>
            <a:r>
              <a:rPr lang="en-US" sz="1100" dirty="0">
                <a:solidFill>
                  <a:prstClr val="black"/>
                </a:solidFill>
              </a:rPr>
              <a:t>1</a:t>
            </a:r>
            <a:endParaRPr lang="en-US" dirty="0"/>
          </a:p>
        </p:txBody>
      </p:sp>
      <p:sp>
        <p:nvSpPr>
          <p:cNvPr id="27" name="Rectangle 26"/>
          <p:cNvSpPr/>
          <p:nvPr/>
        </p:nvSpPr>
        <p:spPr>
          <a:xfrm>
            <a:off x="7025760" y="6517306"/>
            <a:ext cx="256802" cy="261610"/>
          </a:xfrm>
          <a:prstGeom prst="rect">
            <a:avLst/>
          </a:prstGeom>
        </p:spPr>
        <p:txBody>
          <a:bodyPr wrap="none">
            <a:spAutoFit/>
          </a:bodyPr>
          <a:lstStyle/>
          <a:p>
            <a:r>
              <a:rPr lang="en-US" sz="1100" dirty="0">
                <a:solidFill>
                  <a:prstClr val="black"/>
                </a:solidFill>
              </a:rPr>
              <a:t>1</a:t>
            </a:r>
            <a:endParaRPr lang="en-US" dirty="0"/>
          </a:p>
        </p:txBody>
      </p:sp>
      <p:sp>
        <p:nvSpPr>
          <p:cNvPr id="28" name="Rectangle 27"/>
          <p:cNvSpPr/>
          <p:nvPr/>
        </p:nvSpPr>
        <p:spPr>
          <a:xfrm>
            <a:off x="10109481" y="6547893"/>
            <a:ext cx="256802" cy="261610"/>
          </a:xfrm>
          <a:prstGeom prst="rect">
            <a:avLst/>
          </a:prstGeom>
        </p:spPr>
        <p:txBody>
          <a:bodyPr wrap="none">
            <a:spAutoFit/>
          </a:bodyPr>
          <a:lstStyle/>
          <a:p>
            <a:r>
              <a:rPr lang="en-US" sz="1100" dirty="0">
                <a:solidFill>
                  <a:prstClr val="black"/>
                </a:solidFill>
              </a:rPr>
              <a:t>1</a:t>
            </a:r>
            <a:endParaRPr lang="en-US" dirty="0"/>
          </a:p>
        </p:txBody>
      </p:sp>
      <p:pic>
        <p:nvPicPr>
          <p:cNvPr id="29" name="Picture 28"/>
          <p:cNvPicPr>
            <a:picLocks noChangeAspect="1"/>
          </p:cNvPicPr>
          <p:nvPr/>
        </p:nvPicPr>
        <p:blipFill>
          <a:blip r:embed="rId6"/>
          <a:stretch>
            <a:fillRect/>
          </a:stretch>
        </p:blipFill>
        <p:spPr>
          <a:xfrm flipH="1">
            <a:off x="8559447" y="800086"/>
            <a:ext cx="372335" cy="358746"/>
          </a:xfrm>
          <a:prstGeom prst="rect">
            <a:avLst/>
          </a:prstGeom>
        </p:spPr>
      </p:pic>
    </p:spTree>
    <p:extLst>
      <p:ext uri="{BB962C8B-B14F-4D97-AF65-F5344CB8AC3E}">
        <p14:creationId xmlns:p14="http://schemas.microsoft.com/office/powerpoint/2010/main" val="2300198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1"/>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
        <p:nvSpPr>
          <p:cNvPr id="2" name="Rectangle 1"/>
          <p:cNvSpPr/>
          <p:nvPr/>
        </p:nvSpPr>
        <p:spPr>
          <a:xfrm>
            <a:off x="1378865" y="919587"/>
            <a:ext cx="1027845" cy="461665"/>
          </a:xfrm>
          <a:prstGeom prst="rect">
            <a:avLst/>
          </a:prstGeom>
        </p:spPr>
        <p:txBody>
          <a:bodyPr wrap="none">
            <a:spAutoFit/>
          </a:bodyPr>
          <a:lstStyle/>
          <a:p>
            <a:r>
              <a:rPr lang="en-US" sz="2400" dirty="0"/>
              <a:t>mouse</a:t>
            </a:r>
          </a:p>
        </p:txBody>
      </p:sp>
      <p:sp>
        <p:nvSpPr>
          <p:cNvPr id="3" name="Rectangle 2"/>
          <p:cNvSpPr/>
          <p:nvPr/>
        </p:nvSpPr>
        <p:spPr>
          <a:xfrm>
            <a:off x="4149023" y="919587"/>
            <a:ext cx="938077" cy="461665"/>
          </a:xfrm>
          <a:prstGeom prst="rect">
            <a:avLst/>
          </a:prstGeom>
        </p:spPr>
        <p:txBody>
          <a:bodyPr wrap="none">
            <a:spAutoFit/>
          </a:bodyPr>
          <a:lstStyle/>
          <a:p>
            <a:r>
              <a:rPr lang="en-US" sz="2400" dirty="0">
                <a:solidFill>
                  <a:prstClr val="black"/>
                </a:solidFill>
              </a:rPr>
              <a:t>whale</a:t>
            </a:r>
            <a:endParaRPr lang="en-US" dirty="0"/>
          </a:p>
        </p:txBody>
      </p:sp>
      <p:sp>
        <p:nvSpPr>
          <p:cNvPr id="6" name="Rectangle 5"/>
          <p:cNvSpPr/>
          <p:nvPr/>
        </p:nvSpPr>
        <p:spPr>
          <a:xfrm>
            <a:off x="9707107" y="919586"/>
            <a:ext cx="1138325" cy="461665"/>
          </a:xfrm>
          <a:prstGeom prst="rect">
            <a:avLst/>
          </a:prstGeom>
        </p:spPr>
        <p:txBody>
          <a:bodyPr wrap="none">
            <a:spAutoFit/>
          </a:bodyPr>
          <a:lstStyle/>
          <a:p>
            <a:r>
              <a:rPr lang="en-US" sz="2400" dirty="0">
                <a:solidFill>
                  <a:prstClr val="black"/>
                </a:solidFill>
              </a:rPr>
              <a:t>teacher</a:t>
            </a:r>
            <a:endParaRPr lang="en-US" dirty="0"/>
          </a:p>
        </p:txBody>
      </p:sp>
      <p:sp>
        <p:nvSpPr>
          <p:cNvPr id="7" name="Rectangle 6"/>
          <p:cNvSpPr/>
          <p:nvPr/>
        </p:nvSpPr>
        <p:spPr>
          <a:xfrm>
            <a:off x="7138508" y="898228"/>
            <a:ext cx="631904" cy="461665"/>
          </a:xfrm>
          <a:prstGeom prst="rect">
            <a:avLst/>
          </a:prstGeom>
        </p:spPr>
        <p:txBody>
          <a:bodyPr wrap="none">
            <a:spAutoFit/>
          </a:bodyPr>
          <a:lstStyle/>
          <a:p>
            <a:r>
              <a:rPr lang="en-US" sz="2400" dirty="0">
                <a:solidFill>
                  <a:prstClr val="black"/>
                </a:solidFill>
              </a:rPr>
              <a:t>fish</a:t>
            </a:r>
            <a:endParaRPr lang="en-US" dirty="0"/>
          </a:p>
        </p:txBody>
      </p:sp>
      <p:sp>
        <p:nvSpPr>
          <p:cNvPr id="8" name="Rectangle 7"/>
          <p:cNvSpPr/>
          <p:nvPr/>
        </p:nvSpPr>
        <p:spPr>
          <a:xfrm>
            <a:off x="7045405" y="3688338"/>
            <a:ext cx="725007" cy="461665"/>
          </a:xfrm>
          <a:prstGeom prst="rect">
            <a:avLst/>
          </a:prstGeom>
        </p:spPr>
        <p:txBody>
          <a:bodyPr wrap="none">
            <a:spAutoFit/>
          </a:bodyPr>
          <a:lstStyle/>
          <a:p>
            <a:r>
              <a:rPr lang="en-US" sz="2400" dirty="0">
                <a:solidFill>
                  <a:prstClr val="black"/>
                </a:solidFill>
              </a:rPr>
              <a:t>crab</a:t>
            </a:r>
            <a:endParaRPr lang="en-US" dirty="0"/>
          </a:p>
        </p:txBody>
      </p:sp>
      <p:sp>
        <p:nvSpPr>
          <p:cNvPr id="9" name="Rectangle 8"/>
          <p:cNvSpPr/>
          <p:nvPr/>
        </p:nvSpPr>
        <p:spPr>
          <a:xfrm>
            <a:off x="9628336" y="3732858"/>
            <a:ext cx="1295868" cy="461665"/>
          </a:xfrm>
          <a:prstGeom prst="rect">
            <a:avLst/>
          </a:prstGeom>
        </p:spPr>
        <p:txBody>
          <a:bodyPr wrap="none">
            <a:spAutoFit/>
          </a:bodyPr>
          <a:lstStyle/>
          <a:p>
            <a:r>
              <a:rPr lang="en-US" sz="2400" dirty="0">
                <a:solidFill>
                  <a:prstClr val="black"/>
                </a:solidFill>
              </a:rPr>
              <a:t>elephant</a:t>
            </a:r>
            <a:endParaRPr lang="en-US" dirty="0"/>
          </a:p>
        </p:txBody>
      </p:sp>
      <p:sp>
        <p:nvSpPr>
          <p:cNvPr id="10" name="Rectangle 9"/>
          <p:cNvSpPr/>
          <p:nvPr/>
        </p:nvSpPr>
        <p:spPr>
          <a:xfrm>
            <a:off x="4149023" y="3732859"/>
            <a:ext cx="1122423" cy="461665"/>
          </a:xfrm>
          <a:prstGeom prst="rect">
            <a:avLst/>
          </a:prstGeom>
        </p:spPr>
        <p:txBody>
          <a:bodyPr wrap="none">
            <a:spAutoFit/>
          </a:bodyPr>
          <a:lstStyle/>
          <a:p>
            <a:r>
              <a:rPr lang="en-US" sz="2400" dirty="0">
                <a:solidFill>
                  <a:prstClr val="black"/>
                </a:solidFill>
              </a:rPr>
              <a:t>sea gull</a:t>
            </a:r>
            <a:endParaRPr lang="en-US" dirty="0"/>
          </a:p>
        </p:txBody>
      </p:sp>
      <p:sp>
        <p:nvSpPr>
          <p:cNvPr id="11" name="Rectangle 10"/>
          <p:cNvSpPr/>
          <p:nvPr/>
        </p:nvSpPr>
        <p:spPr>
          <a:xfrm>
            <a:off x="1409161" y="3732858"/>
            <a:ext cx="1051891" cy="461665"/>
          </a:xfrm>
          <a:prstGeom prst="rect">
            <a:avLst/>
          </a:prstGeom>
        </p:spPr>
        <p:txBody>
          <a:bodyPr wrap="none">
            <a:spAutoFit/>
          </a:bodyPr>
          <a:lstStyle/>
          <a:p>
            <a:r>
              <a:rPr lang="en-US" sz="2400" dirty="0">
                <a:solidFill>
                  <a:prstClr val="black"/>
                </a:solidFill>
              </a:rPr>
              <a:t>shrimp</a:t>
            </a:r>
            <a:endParaRPr lang="en-US" dirty="0"/>
          </a:p>
        </p:txBody>
      </p:sp>
      <p:pic>
        <p:nvPicPr>
          <p:cNvPr id="21" name="Picture 20"/>
          <p:cNvPicPr>
            <a:picLocks noChangeAspect="1"/>
          </p:cNvPicPr>
          <p:nvPr/>
        </p:nvPicPr>
        <p:blipFill>
          <a:blip r:embed="rId3"/>
          <a:stretch>
            <a:fillRect/>
          </a:stretch>
        </p:blipFill>
        <p:spPr>
          <a:xfrm>
            <a:off x="9257621" y="4194523"/>
            <a:ext cx="1781405" cy="1254960"/>
          </a:xfrm>
          <a:prstGeom prst="rect">
            <a:avLst/>
          </a:prstGeom>
        </p:spPr>
      </p:pic>
      <p:pic>
        <p:nvPicPr>
          <p:cNvPr id="22" name="Picture 21"/>
          <p:cNvPicPr>
            <a:picLocks noChangeAspect="1"/>
          </p:cNvPicPr>
          <p:nvPr/>
        </p:nvPicPr>
        <p:blipFill>
          <a:blip r:embed="rId4"/>
          <a:stretch>
            <a:fillRect/>
          </a:stretch>
        </p:blipFill>
        <p:spPr>
          <a:xfrm>
            <a:off x="6791556" y="1381251"/>
            <a:ext cx="1473435" cy="1164918"/>
          </a:xfrm>
          <a:prstGeom prst="rect">
            <a:avLst/>
          </a:prstGeom>
        </p:spPr>
      </p:pic>
      <p:pic>
        <p:nvPicPr>
          <p:cNvPr id="23" name="Picture 22"/>
          <p:cNvPicPr>
            <a:picLocks noChangeAspect="1"/>
          </p:cNvPicPr>
          <p:nvPr/>
        </p:nvPicPr>
        <p:blipFill>
          <a:blip r:embed="rId5"/>
          <a:stretch>
            <a:fillRect/>
          </a:stretch>
        </p:blipFill>
        <p:spPr>
          <a:xfrm>
            <a:off x="3641550" y="1281142"/>
            <a:ext cx="1894863" cy="1520963"/>
          </a:xfrm>
          <a:prstGeom prst="rect">
            <a:avLst/>
          </a:prstGeom>
        </p:spPr>
      </p:pic>
      <p:pic>
        <p:nvPicPr>
          <p:cNvPr id="24" name="Picture 23"/>
          <p:cNvPicPr>
            <a:picLocks noChangeAspect="1"/>
          </p:cNvPicPr>
          <p:nvPr/>
        </p:nvPicPr>
        <p:blipFill>
          <a:blip r:embed="rId6"/>
          <a:stretch>
            <a:fillRect/>
          </a:stretch>
        </p:blipFill>
        <p:spPr>
          <a:xfrm>
            <a:off x="6757095" y="4194523"/>
            <a:ext cx="1346031" cy="1301329"/>
          </a:xfrm>
          <a:prstGeom prst="rect">
            <a:avLst/>
          </a:prstGeom>
        </p:spPr>
      </p:pic>
      <p:pic>
        <p:nvPicPr>
          <p:cNvPr id="25" name="Content Placeholder 3"/>
          <p:cNvPicPr>
            <a:picLocks noGrp="1" noChangeAspect="1"/>
          </p:cNvPicPr>
          <p:nvPr>
            <p:ph idx="1"/>
          </p:nvPr>
        </p:nvPicPr>
        <p:blipFill>
          <a:blip r:embed="rId7"/>
          <a:stretch>
            <a:fillRect/>
          </a:stretch>
        </p:blipFill>
        <p:spPr>
          <a:xfrm>
            <a:off x="977228" y="4240748"/>
            <a:ext cx="1831118" cy="125510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031" y="1524272"/>
            <a:ext cx="1214088" cy="1193853"/>
          </a:xfrm>
          <a:prstGeom prst="rect">
            <a:avLst/>
          </a:prstGeom>
        </p:spPr>
      </p:pic>
      <p:pic>
        <p:nvPicPr>
          <p:cNvPr id="26" name="Picture 25"/>
          <p:cNvPicPr>
            <a:picLocks noChangeAspect="1"/>
          </p:cNvPicPr>
          <p:nvPr/>
        </p:nvPicPr>
        <p:blipFill>
          <a:blip r:embed="rId9"/>
          <a:stretch>
            <a:fillRect/>
          </a:stretch>
        </p:blipFill>
        <p:spPr>
          <a:xfrm>
            <a:off x="3989890" y="4226142"/>
            <a:ext cx="1504950" cy="1209675"/>
          </a:xfrm>
          <a:prstGeom prst="rect">
            <a:avLst/>
          </a:prstGeom>
        </p:spPr>
      </p:pic>
      <p:sp>
        <p:nvSpPr>
          <p:cNvPr id="5" name="Rectangle 4"/>
          <p:cNvSpPr/>
          <p:nvPr/>
        </p:nvSpPr>
        <p:spPr>
          <a:xfrm>
            <a:off x="567744" y="134765"/>
            <a:ext cx="1325043" cy="369332"/>
          </a:xfrm>
          <a:prstGeom prst="rect">
            <a:avLst/>
          </a:prstGeom>
        </p:spPr>
        <p:txBody>
          <a:bodyPr wrap="none">
            <a:spAutoFit/>
          </a:bodyPr>
          <a:lstStyle/>
          <a:p>
            <a:r>
              <a:rPr lang="en-US" dirty="0"/>
              <a:t>Question 16</a:t>
            </a:r>
          </a:p>
        </p:txBody>
      </p:sp>
      <p:sp>
        <p:nvSpPr>
          <p:cNvPr id="13" name="Rectangle 12"/>
          <p:cNvSpPr/>
          <p:nvPr/>
        </p:nvSpPr>
        <p:spPr>
          <a:xfrm>
            <a:off x="2690838" y="2738413"/>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27" name="Rectangle 26"/>
          <p:cNvSpPr/>
          <p:nvPr/>
        </p:nvSpPr>
        <p:spPr>
          <a:xfrm>
            <a:off x="5445969" y="2738413"/>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28" name="Rectangle 27"/>
          <p:cNvSpPr/>
          <p:nvPr/>
        </p:nvSpPr>
        <p:spPr>
          <a:xfrm>
            <a:off x="8285762" y="2738413"/>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29" name="Rectangle 28"/>
          <p:cNvSpPr/>
          <p:nvPr/>
        </p:nvSpPr>
        <p:spPr>
          <a:xfrm>
            <a:off x="11131921" y="2738413"/>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30" name="Rectangle 29"/>
          <p:cNvSpPr/>
          <p:nvPr/>
        </p:nvSpPr>
        <p:spPr>
          <a:xfrm>
            <a:off x="2716166" y="5546277"/>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31" name="Rectangle 30"/>
          <p:cNvSpPr/>
          <p:nvPr/>
        </p:nvSpPr>
        <p:spPr>
          <a:xfrm>
            <a:off x="5536413" y="5546277"/>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32" name="Rectangle 31"/>
          <p:cNvSpPr/>
          <p:nvPr/>
        </p:nvSpPr>
        <p:spPr>
          <a:xfrm>
            <a:off x="8264991" y="5546277"/>
            <a:ext cx="328936" cy="261610"/>
          </a:xfrm>
          <a:prstGeom prst="rect">
            <a:avLst/>
          </a:prstGeom>
        </p:spPr>
        <p:txBody>
          <a:bodyPr wrap="none">
            <a:spAutoFit/>
          </a:bodyPr>
          <a:lstStyle/>
          <a:p>
            <a:r>
              <a:rPr lang="en-US" sz="1100" b="1" dirty="0">
                <a:solidFill>
                  <a:prstClr val="black"/>
                </a:solidFill>
              </a:rPr>
              <a:t>16</a:t>
            </a:r>
            <a:endParaRPr lang="en-US" dirty="0"/>
          </a:p>
        </p:txBody>
      </p:sp>
      <p:sp>
        <p:nvSpPr>
          <p:cNvPr id="33" name="Rectangle 32"/>
          <p:cNvSpPr/>
          <p:nvPr/>
        </p:nvSpPr>
        <p:spPr>
          <a:xfrm>
            <a:off x="11131921" y="5546277"/>
            <a:ext cx="328936" cy="261610"/>
          </a:xfrm>
          <a:prstGeom prst="rect">
            <a:avLst/>
          </a:prstGeom>
        </p:spPr>
        <p:txBody>
          <a:bodyPr wrap="none">
            <a:spAutoFit/>
          </a:bodyPr>
          <a:lstStyle/>
          <a:p>
            <a:r>
              <a:rPr lang="en-US" sz="1100" b="1" dirty="0">
                <a:solidFill>
                  <a:prstClr val="black"/>
                </a:solidFill>
              </a:rPr>
              <a:t>16</a:t>
            </a:r>
            <a:endParaRPr lang="en-US" dirty="0"/>
          </a:p>
        </p:txBody>
      </p:sp>
    </p:spTree>
    <p:extLst>
      <p:ext uri="{BB962C8B-B14F-4D97-AF65-F5344CB8AC3E}">
        <p14:creationId xmlns:p14="http://schemas.microsoft.com/office/powerpoint/2010/main" val="70195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3848" y="3387127"/>
            <a:ext cx="2340813" cy="2340813"/>
          </a:xfrm>
          <a:prstGeom prst="rect">
            <a:avLst/>
          </a:prstGeom>
        </p:spPr>
      </p:pic>
      <p:pic>
        <p:nvPicPr>
          <p:cNvPr id="11" name="Picture 10"/>
          <p:cNvPicPr>
            <a:picLocks noChangeAspect="1"/>
          </p:cNvPicPr>
          <p:nvPr/>
        </p:nvPicPr>
        <p:blipFill>
          <a:blip r:embed="rId2"/>
          <a:stretch>
            <a:fillRect/>
          </a:stretch>
        </p:blipFill>
        <p:spPr>
          <a:xfrm>
            <a:off x="3501682" y="3387127"/>
            <a:ext cx="2340813" cy="2340813"/>
          </a:xfrm>
          <a:prstGeom prst="rect">
            <a:avLst/>
          </a:prstGeom>
        </p:spPr>
      </p:pic>
      <p:pic>
        <p:nvPicPr>
          <p:cNvPr id="12" name="Picture 11"/>
          <p:cNvPicPr>
            <a:picLocks noChangeAspect="1"/>
          </p:cNvPicPr>
          <p:nvPr/>
        </p:nvPicPr>
        <p:blipFill>
          <a:blip r:embed="rId2"/>
          <a:stretch>
            <a:fillRect/>
          </a:stretch>
        </p:blipFill>
        <p:spPr>
          <a:xfrm>
            <a:off x="6308258" y="3387127"/>
            <a:ext cx="2340813" cy="2340813"/>
          </a:xfrm>
          <a:prstGeom prst="rect">
            <a:avLst/>
          </a:prstGeom>
        </p:spPr>
      </p:pic>
      <p:pic>
        <p:nvPicPr>
          <p:cNvPr id="16" name="Picture 15"/>
          <p:cNvPicPr>
            <a:picLocks noChangeAspect="1"/>
          </p:cNvPicPr>
          <p:nvPr/>
        </p:nvPicPr>
        <p:blipFill>
          <a:blip r:embed="rId2"/>
          <a:stretch>
            <a:fillRect/>
          </a:stretch>
        </p:blipFill>
        <p:spPr>
          <a:xfrm>
            <a:off x="9097350" y="3387127"/>
            <a:ext cx="2340813" cy="2340813"/>
          </a:xfrm>
          <a:prstGeom prst="rect">
            <a:avLst/>
          </a:prstGeom>
        </p:spPr>
      </p:pic>
      <p:pic>
        <p:nvPicPr>
          <p:cNvPr id="17" name="Picture 16"/>
          <p:cNvPicPr>
            <a:picLocks noChangeAspect="1"/>
          </p:cNvPicPr>
          <p:nvPr/>
        </p:nvPicPr>
        <p:blipFill>
          <a:blip r:embed="rId2"/>
          <a:stretch>
            <a:fillRect/>
          </a:stretch>
        </p:blipFill>
        <p:spPr>
          <a:xfrm>
            <a:off x="9097349" y="580667"/>
            <a:ext cx="2340813" cy="2340813"/>
          </a:xfrm>
          <a:prstGeom prst="rect">
            <a:avLst/>
          </a:prstGeom>
        </p:spPr>
      </p:pic>
      <p:pic>
        <p:nvPicPr>
          <p:cNvPr id="18" name="Picture 17"/>
          <p:cNvPicPr>
            <a:picLocks noChangeAspect="1"/>
          </p:cNvPicPr>
          <p:nvPr/>
        </p:nvPicPr>
        <p:blipFill>
          <a:blip r:embed="rId2"/>
          <a:stretch>
            <a:fillRect/>
          </a:stretch>
        </p:blipFill>
        <p:spPr>
          <a:xfrm>
            <a:off x="6308257" y="580667"/>
            <a:ext cx="2340813" cy="2340813"/>
          </a:xfrm>
          <a:prstGeom prst="rect">
            <a:avLst/>
          </a:prstGeom>
        </p:spPr>
      </p:pic>
      <p:pic>
        <p:nvPicPr>
          <p:cNvPr id="23" name="Picture 22"/>
          <p:cNvPicPr>
            <a:picLocks noChangeAspect="1"/>
          </p:cNvPicPr>
          <p:nvPr/>
        </p:nvPicPr>
        <p:blipFill>
          <a:blip r:embed="rId2"/>
          <a:stretch>
            <a:fillRect/>
          </a:stretch>
        </p:blipFill>
        <p:spPr>
          <a:xfrm>
            <a:off x="3519165" y="580666"/>
            <a:ext cx="2340813" cy="2340813"/>
          </a:xfrm>
          <a:prstGeom prst="rect">
            <a:avLst/>
          </a:prstGeom>
        </p:spPr>
      </p:pic>
      <p:pic>
        <p:nvPicPr>
          <p:cNvPr id="24" name="Picture 23"/>
          <p:cNvPicPr>
            <a:picLocks noChangeAspect="1"/>
          </p:cNvPicPr>
          <p:nvPr/>
        </p:nvPicPr>
        <p:blipFill>
          <a:blip r:embed="rId2"/>
          <a:stretch>
            <a:fillRect/>
          </a:stretch>
        </p:blipFill>
        <p:spPr>
          <a:xfrm>
            <a:off x="730073" y="580666"/>
            <a:ext cx="2340813" cy="2340813"/>
          </a:xfrm>
          <a:prstGeom prst="rect">
            <a:avLst/>
          </a:prstGeom>
        </p:spPr>
      </p:pic>
    </p:spTree>
    <p:extLst>
      <p:ext uri="{BB962C8B-B14F-4D97-AF65-F5344CB8AC3E}">
        <p14:creationId xmlns:p14="http://schemas.microsoft.com/office/powerpoint/2010/main" val="230923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847" y="3505447"/>
            <a:ext cx="2349555" cy="2349555"/>
          </a:xfrm>
          <a:prstGeom prst="rect">
            <a:avLst/>
          </a:prstGeom>
        </p:spPr>
      </p:pic>
      <p:pic>
        <p:nvPicPr>
          <p:cNvPr id="14" name="Picture 13"/>
          <p:cNvPicPr>
            <a:picLocks noChangeAspect="1"/>
          </p:cNvPicPr>
          <p:nvPr/>
        </p:nvPicPr>
        <p:blipFill>
          <a:blip r:embed="rId2"/>
          <a:stretch>
            <a:fillRect/>
          </a:stretch>
        </p:blipFill>
        <p:spPr>
          <a:xfrm>
            <a:off x="6299516" y="440193"/>
            <a:ext cx="2349555" cy="2349555"/>
          </a:xfrm>
          <a:prstGeom prst="rect">
            <a:avLst/>
          </a:prstGeom>
        </p:spPr>
      </p:pic>
      <p:pic>
        <p:nvPicPr>
          <p:cNvPr id="15" name="Picture 14"/>
          <p:cNvPicPr>
            <a:picLocks noChangeAspect="1"/>
          </p:cNvPicPr>
          <p:nvPr/>
        </p:nvPicPr>
        <p:blipFill>
          <a:blip r:embed="rId2"/>
          <a:stretch>
            <a:fillRect/>
          </a:stretch>
        </p:blipFill>
        <p:spPr>
          <a:xfrm>
            <a:off x="9097350" y="440192"/>
            <a:ext cx="2349555" cy="2349555"/>
          </a:xfrm>
          <a:prstGeom prst="rect">
            <a:avLst/>
          </a:prstGeom>
        </p:spPr>
      </p:pic>
      <p:pic>
        <p:nvPicPr>
          <p:cNvPr id="13" name="Picture 12"/>
          <p:cNvPicPr>
            <a:picLocks noChangeAspect="1"/>
          </p:cNvPicPr>
          <p:nvPr/>
        </p:nvPicPr>
        <p:blipFill>
          <a:blip r:embed="rId2"/>
          <a:stretch>
            <a:fillRect/>
          </a:stretch>
        </p:blipFill>
        <p:spPr>
          <a:xfrm>
            <a:off x="703848" y="440194"/>
            <a:ext cx="2349555" cy="2349555"/>
          </a:xfrm>
          <a:prstGeom prst="rect">
            <a:avLst/>
          </a:prstGeom>
        </p:spPr>
      </p:pic>
      <p:pic>
        <p:nvPicPr>
          <p:cNvPr id="19" name="Picture 18"/>
          <p:cNvPicPr>
            <a:picLocks noChangeAspect="1"/>
          </p:cNvPicPr>
          <p:nvPr/>
        </p:nvPicPr>
        <p:blipFill>
          <a:blip r:embed="rId2"/>
          <a:stretch>
            <a:fillRect/>
          </a:stretch>
        </p:blipFill>
        <p:spPr>
          <a:xfrm>
            <a:off x="3501682" y="440193"/>
            <a:ext cx="2349555" cy="2349555"/>
          </a:xfrm>
          <a:prstGeom prst="rect">
            <a:avLst/>
          </a:prstGeom>
        </p:spPr>
      </p:pic>
      <p:pic>
        <p:nvPicPr>
          <p:cNvPr id="20" name="Picture 19"/>
          <p:cNvPicPr>
            <a:picLocks noChangeAspect="1"/>
          </p:cNvPicPr>
          <p:nvPr/>
        </p:nvPicPr>
        <p:blipFill>
          <a:blip r:embed="rId2"/>
          <a:stretch>
            <a:fillRect/>
          </a:stretch>
        </p:blipFill>
        <p:spPr>
          <a:xfrm>
            <a:off x="3501682" y="3505446"/>
            <a:ext cx="2349555" cy="2349555"/>
          </a:xfrm>
          <a:prstGeom prst="rect">
            <a:avLst/>
          </a:prstGeom>
        </p:spPr>
      </p:pic>
      <p:pic>
        <p:nvPicPr>
          <p:cNvPr id="21" name="Picture 20"/>
          <p:cNvPicPr>
            <a:picLocks noChangeAspect="1"/>
          </p:cNvPicPr>
          <p:nvPr/>
        </p:nvPicPr>
        <p:blipFill>
          <a:blip r:embed="rId2"/>
          <a:stretch>
            <a:fillRect/>
          </a:stretch>
        </p:blipFill>
        <p:spPr>
          <a:xfrm>
            <a:off x="6299516" y="3505446"/>
            <a:ext cx="2349555" cy="2349555"/>
          </a:xfrm>
          <a:prstGeom prst="rect">
            <a:avLst/>
          </a:prstGeom>
        </p:spPr>
      </p:pic>
      <p:pic>
        <p:nvPicPr>
          <p:cNvPr id="22" name="Picture 21"/>
          <p:cNvPicPr>
            <a:picLocks noChangeAspect="1"/>
          </p:cNvPicPr>
          <p:nvPr/>
        </p:nvPicPr>
        <p:blipFill>
          <a:blip r:embed="rId2"/>
          <a:stretch>
            <a:fillRect/>
          </a:stretch>
        </p:blipFill>
        <p:spPr>
          <a:xfrm>
            <a:off x="9097350" y="3505445"/>
            <a:ext cx="2349555" cy="2349555"/>
          </a:xfrm>
          <a:prstGeom prst="rect">
            <a:avLst/>
          </a:prstGeom>
        </p:spPr>
      </p:pic>
    </p:spTree>
    <p:extLst>
      <p:ext uri="{BB962C8B-B14F-4D97-AF65-F5344CB8AC3E}">
        <p14:creationId xmlns:p14="http://schemas.microsoft.com/office/powerpoint/2010/main" val="154283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45524" y="693292"/>
            <a:ext cx="2369174" cy="2307087"/>
          </a:xfrm>
          <a:prstGeom prst="rect">
            <a:avLst/>
          </a:prstGeom>
        </p:spPr>
      </p:pic>
      <p:pic>
        <p:nvPicPr>
          <p:cNvPr id="19" name="Picture 18"/>
          <p:cNvPicPr>
            <a:picLocks noChangeAspect="1"/>
          </p:cNvPicPr>
          <p:nvPr/>
        </p:nvPicPr>
        <p:blipFill>
          <a:blip r:embed="rId2"/>
          <a:stretch>
            <a:fillRect/>
          </a:stretch>
        </p:blipFill>
        <p:spPr>
          <a:xfrm>
            <a:off x="3399365" y="693292"/>
            <a:ext cx="2369174" cy="2307087"/>
          </a:xfrm>
          <a:prstGeom prst="rect">
            <a:avLst/>
          </a:prstGeom>
        </p:spPr>
      </p:pic>
      <p:pic>
        <p:nvPicPr>
          <p:cNvPr id="20" name="Picture 19"/>
          <p:cNvPicPr>
            <a:picLocks noChangeAspect="1"/>
          </p:cNvPicPr>
          <p:nvPr/>
        </p:nvPicPr>
        <p:blipFill>
          <a:blip r:embed="rId2"/>
          <a:stretch>
            <a:fillRect/>
          </a:stretch>
        </p:blipFill>
        <p:spPr>
          <a:xfrm>
            <a:off x="650600" y="693292"/>
            <a:ext cx="2369174" cy="2307087"/>
          </a:xfrm>
          <a:prstGeom prst="rect">
            <a:avLst/>
          </a:prstGeom>
        </p:spPr>
      </p:pic>
      <p:pic>
        <p:nvPicPr>
          <p:cNvPr id="14" name="Picture 13"/>
          <p:cNvPicPr>
            <a:picLocks noChangeAspect="1"/>
          </p:cNvPicPr>
          <p:nvPr/>
        </p:nvPicPr>
        <p:blipFill>
          <a:blip r:embed="rId2"/>
          <a:stretch>
            <a:fillRect/>
          </a:stretch>
        </p:blipFill>
        <p:spPr>
          <a:xfrm>
            <a:off x="9091683" y="693292"/>
            <a:ext cx="2369174" cy="2307087"/>
          </a:xfrm>
          <a:prstGeom prst="rect">
            <a:avLst/>
          </a:prstGeom>
        </p:spPr>
      </p:pic>
      <p:pic>
        <p:nvPicPr>
          <p:cNvPr id="15" name="Picture 14"/>
          <p:cNvPicPr>
            <a:picLocks noChangeAspect="1"/>
          </p:cNvPicPr>
          <p:nvPr/>
        </p:nvPicPr>
        <p:blipFill>
          <a:blip r:embed="rId2"/>
          <a:stretch>
            <a:fillRect/>
          </a:stretch>
        </p:blipFill>
        <p:spPr>
          <a:xfrm>
            <a:off x="650600" y="3500801"/>
            <a:ext cx="2369174" cy="2307087"/>
          </a:xfrm>
          <a:prstGeom prst="rect">
            <a:avLst/>
          </a:prstGeom>
        </p:spPr>
      </p:pic>
      <p:pic>
        <p:nvPicPr>
          <p:cNvPr id="16" name="Picture 15"/>
          <p:cNvPicPr>
            <a:picLocks noChangeAspect="1"/>
          </p:cNvPicPr>
          <p:nvPr/>
        </p:nvPicPr>
        <p:blipFill>
          <a:blip r:embed="rId2"/>
          <a:stretch>
            <a:fillRect/>
          </a:stretch>
        </p:blipFill>
        <p:spPr>
          <a:xfrm>
            <a:off x="3448062" y="3500801"/>
            <a:ext cx="2369174" cy="2307087"/>
          </a:xfrm>
          <a:prstGeom prst="rect">
            <a:avLst/>
          </a:prstGeom>
        </p:spPr>
      </p:pic>
      <p:pic>
        <p:nvPicPr>
          <p:cNvPr id="17" name="Picture 16"/>
          <p:cNvPicPr>
            <a:picLocks noChangeAspect="1"/>
          </p:cNvPicPr>
          <p:nvPr/>
        </p:nvPicPr>
        <p:blipFill>
          <a:blip r:embed="rId2"/>
          <a:stretch>
            <a:fillRect/>
          </a:stretch>
        </p:blipFill>
        <p:spPr>
          <a:xfrm>
            <a:off x="6245524" y="3500801"/>
            <a:ext cx="2369174" cy="2307087"/>
          </a:xfrm>
          <a:prstGeom prst="rect">
            <a:avLst/>
          </a:prstGeom>
        </p:spPr>
      </p:pic>
      <p:pic>
        <p:nvPicPr>
          <p:cNvPr id="18" name="Picture 17"/>
          <p:cNvPicPr>
            <a:picLocks noChangeAspect="1"/>
          </p:cNvPicPr>
          <p:nvPr/>
        </p:nvPicPr>
        <p:blipFill>
          <a:blip r:embed="rId2"/>
          <a:stretch>
            <a:fillRect/>
          </a:stretch>
        </p:blipFill>
        <p:spPr>
          <a:xfrm>
            <a:off x="9091683" y="3500800"/>
            <a:ext cx="2369174" cy="2307087"/>
          </a:xfrm>
          <a:prstGeom prst="rect">
            <a:avLst/>
          </a:prstGeom>
        </p:spPr>
      </p:pic>
    </p:spTree>
    <p:extLst>
      <p:ext uri="{BB962C8B-B14F-4D97-AF65-F5344CB8AC3E}">
        <p14:creationId xmlns:p14="http://schemas.microsoft.com/office/powerpoint/2010/main" val="255335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2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76" y="244292"/>
            <a:ext cx="11043526" cy="7017306"/>
          </a:xfrm>
          <a:prstGeom prst="rect">
            <a:avLst/>
          </a:prstGeom>
          <a:noFill/>
        </p:spPr>
        <p:txBody>
          <a:bodyPr wrap="square" rtlCol="0">
            <a:spAutoFit/>
          </a:bodyPr>
          <a:lstStyle/>
          <a:p>
            <a:r>
              <a:rPr lang="en-US" dirty="0"/>
              <a:t>Options for question book – </a:t>
            </a:r>
          </a:p>
          <a:p>
            <a:endParaRPr lang="en-US" dirty="0"/>
          </a:p>
          <a:p>
            <a:r>
              <a:rPr lang="en-US" dirty="0"/>
              <a:t>Copy and laminate.  You can fold along line located under the question on each page to hide the answers if child does not need the visual cue. Select which questions you want to use.  Questions are leveled for difficulty (Level 1 – knowledge/simple recall, Level 2 – comprehension/understanding or inference, Level 3 – application/applying vocabulary to real life) </a:t>
            </a:r>
          </a:p>
          <a:p>
            <a:r>
              <a:rPr lang="en-US" dirty="0"/>
              <a:t>These questions could be sent home for parents to use as follow-up. </a:t>
            </a:r>
          </a:p>
          <a:p>
            <a:r>
              <a:rPr lang="en-US" dirty="0"/>
              <a:t>You can also pull up questions on interactive whiteboard.   </a:t>
            </a:r>
          </a:p>
          <a:p>
            <a:endParaRPr lang="en-US" dirty="0"/>
          </a:p>
          <a:p>
            <a:r>
              <a:rPr lang="en-US" dirty="0"/>
              <a:t>To make interactive - </a:t>
            </a:r>
          </a:p>
          <a:p>
            <a:r>
              <a:rPr lang="en-US" dirty="0"/>
              <a:t>Copy the blank page with just the line (located as the final page) for each question page. After laminating, put a strip of soft Velcro under the line.  Cut apart answer picture for each </a:t>
            </a:r>
          </a:p>
          <a:p>
            <a:r>
              <a:rPr lang="en-US" dirty="0"/>
              <a:t>corresponding question, place hard Velcro square on back of each picture and place the answer options on blank </a:t>
            </a:r>
          </a:p>
          <a:p>
            <a:r>
              <a:rPr lang="en-US" dirty="0"/>
              <a:t>line page with Velcro strip.  Answer options should follow the question they match.  </a:t>
            </a:r>
          </a:p>
          <a:p>
            <a:r>
              <a:rPr lang="en-US" dirty="0"/>
              <a:t>Add a square of soft Velcro to the question page that has the blank square so child can move answer to the correct location to read the AAO strip  </a:t>
            </a:r>
          </a:p>
          <a:p>
            <a:r>
              <a:rPr lang="en-US" dirty="0"/>
              <a:t> </a:t>
            </a:r>
          </a:p>
          <a:p>
            <a:r>
              <a:rPr lang="en-US" dirty="0"/>
              <a:t>The pages of blank colored squares can be used for you to add pictures you need for either the Agent (red), </a:t>
            </a:r>
          </a:p>
          <a:p>
            <a:r>
              <a:rPr lang="en-US" dirty="0"/>
              <a:t>Action (green) or Object (yellow). </a:t>
            </a:r>
          </a:p>
          <a:p>
            <a:endParaRPr lang="en-US" dirty="0"/>
          </a:p>
          <a:p>
            <a:r>
              <a:rPr lang="en-US" dirty="0"/>
              <a:t>You could also copy questions and answers to put into a PowerPoint to use on the Smartboard.</a:t>
            </a:r>
          </a:p>
          <a:p>
            <a:endParaRPr lang="en-US" dirty="0"/>
          </a:p>
          <a:p>
            <a:r>
              <a:rPr lang="en-US" dirty="0"/>
              <a:t>Pictures: </a:t>
            </a:r>
            <a:r>
              <a:rPr lang="en-US" dirty="0" err="1"/>
              <a:t>Boardmaker</a:t>
            </a:r>
            <a:r>
              <a:rPr lang="en-US" dirty="0"/>
              <a:t>, </a:t>
            </a:r>
            <a:r>
              <a:rPr lang="en-US" dirty="0" err="1"/>
              <a:t>LessonPix</a:t>
            </a:r>
            <a:r>
              <a:rPr lang="en-US" dirty="0"/>
              <a:t>, Microsoft </a:t>
            </a:r>
            <a:r>
              <a:rPr lang="en-US"/>
              <a:t>and Google images </a:t>
            </a:r>
            <a:endParaRPr lang="en-US" dirty="0"/>
          </a:p>
          <a:p>
            <a:r>
              <a:rPr lang="en-US" dirty="0"/>
              <a:t> </a:t>
            </a:r>
          </a:p>
          <a:p>
            <a:endParaRPr lang="en-US" dirty="0"/>
          </a:p>
        </p:txBody>
      </p:sp>
    </p:spTree>
    <p:extLst>
      <p:ext uri="{BB962C8B-B14F-4D97-AF65-F5344CB8AC3E}">
        <p14:creationId xmlns:p14="http://schemas.microsoft.com/office/powerpoint/2010/main" val="168582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 y="4396807"/>
            <a:ext cx="12192000" cy="862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328590" y="1815918"/>
            <a:ext cx="7325743" cy="2359137"/>
          </a:xfrm>
          <a:prstGeom prst="rect">
            <a:avLst/>
          </a:prstGeom>
        </p:spPr>
      </p:pic>
      <p:sp>
        <p:nvSpPr>
          <p:cNvPr id="21" name="TextBox 20"/>
          <p:cNvSpPr txBox="1"/>
          <p:nvPr/>
        </p:nvSpPr>
        <p:spPr>
          <a:xfrm>
            <a:off x="3004142" y="2000120"/>
            <a:ext cx="1055482" cy="461665"/>
          </a:xfrm>
          <a:prstGeom prst="rect">
            <a:avLst/>
          </a:prstGeom>
          <a:noFill/>
        </p:spPr>
        <p:txBody>
          <a:bodyPr wrap="none" rtlCol="0">
            <a:spAutoFit/>
          </a:bodyPr>
          <a:lstStyle/>
          <a:p>
            <a:pPr algn="ctr"/>
            <a:r>
              <a:rPr lang="en-US" sz="2400" dirty="0"/>
              <a:t>Setting</a:t>
            </a:r>
            <a:endParaRPr lang="en-US" sz="2000" dirty="0"/>
          </a:p>
        </p:txBody>
      </p:sp>
      <p:sp>
        <p:nvSpPr>
          <p:cNvPr id="23" name="TextBox 22"/>
          <p:cNvSpPr txBox="1"/>
          <p:nvPr/>
        </p:nvSpPr>
        <p:spPr>
          <a:xfrm>
            <a:off x="5813264" y="2050783"/>
            <a:ext cx="375424" cy="461665"/>
          </a:xfrm>
          <a:prstGeom prst="rect">
            <a:avLst/>
          </a:prstGeom>
          <a:noFill/>
        </p:spPr>
        <p:txBody>
          <a:bodyPr wrap="none" rtlCol="0">
            <a:spAutoFit/>
          </a:bodyPr>
          <a:lstStyle/>
          <a:p>
            <a:r>
              <a:rPr lang="en-US" sz="2400" dirty="0"/>
              <a:t>is</a:t>
            </a:r>
          </a:p>
        </p:txBody>
      </p:sp>
      <p:pic>
        <p:nvPicPr>
          <p:cNvPr id="5" name="Picture 4"/>
          <p:cNvPicPr>
            <a:picLocks noChangeAspect="1"/>
          </p:cNvPicPr>
          <p:nvPr/>
        </p:nvPicPr>
        <p:blipFill>
          <a:blip r:embed="rId3"/>
          <a:stretch>
            <a:fillRect/>
          </a:stretch>
        </p:blipFill>
        <p:spPr>
          <a:xfrm>
            <a:off x="822502" y="1169175"/>
            <a:ext cx="10546994" cy="969348"/>
          </a:xfrm>
          <a:prstGeom prst="rect">
            <a:avLst/>
          </a:prstGeom>
        </p:spPr>
      </p:pic>
      <p:pic>
        <p:nvPicPr>
          <p:cNvPr id="18" name="Picture 17"/>
          <p:cNvPicPr>
            <a:picLocks noChangeAspect="1"/>
          </p:cNvPicPr>
          <p:nvPr/>
        </p:nvPicPr>
        <p:blipFill>
          <a:blip r:embed="rId4"/>
          <a:stretch>
            <a:fillRect/>
          </a:stretch>
        </p:blipFill>
        <p:spPr>
          <a:xfrm>
            <a:off x="2756589" y="2518967"/>
            <a:ext cx="1550587" cy="1305659"/>
          </a:xfrm>
          <a:prstGeom prst="rect">
            <a:avLst/>
          </a:prstGeom>
        </p:spPr>
      </p:pic>
      <p:pic>
        <p:nvPicPr>
          <p:cNvPr id="25" name="Picture 24"/>
          <p:cNvPicPr>
            <a:picLocks noChangeAspect="1"/>
          </p:cNvPicPr>
          <p:nvPr/>
        </p:nvPicPr>
        <p:blipFill>
          <a:blip r:embed="rId4"/>
          <a:stretch>
            <a:fillRect/>
          </a:stretch>
        </p:blipFill>
        <p:spPr>
          <a:xfrm>
            <a:off x="1843871" y="556227"/>
            <a:ext cx="943627" cy="860177"/>
          </a:xfrm>
          <a:prstGeom prst="rect">
            <a:avLst/>
          </a:prstGeom>
        </p:spPr>
      </p:pic>
      <p:pic>
        <p:nvPicPr>
          <p:cNvPr id="26" name="Picture 25"/>
          <p:cNvPicPr>
            <a:picLocks noChangeAspect="1"/>
          </p:cNvPicPr>
          <p:nvPr/>
        </p:nvPicPr>
        <p:blipFill>
          <a:blip r:embed="rId5"/>
          <a:stretch>
            <a:fillRect/>
          </a:stretch>
        </p:blipFill>
        <p:spPr>
          <a:xfrm>
            <a:off x="5114393" y="549952"/>
            <a:ext cx="981606" cy="826324"/>
          </a:xfrm>
          <a:prstGeom prst="rect">
            <a:avLst/>
          </a:prstGeom>
        </p:spPr>
      </p:pic>
      <p:pic>
        <p:nvPicPr>
          <p:cNvPr id="27" name="Picture 26"/>
          <p:cNvPicPr>
            <a:picLocks noChangeAspect="1"/>
          </p:cNvPicPr>
          <p:nvPr/>
        </p:nvPicPr>
        <p:blipFill>
          <a:blip r:embed="rId6"/>
          <a:stretch>
            <a:fillRect/>
          </a:stretch>
        </p:blipFill>
        <p:spPr>
          <a:xfrm>
            <a:off x="7960775" y="646484"/>
            <a:ext cx="948480" cy="764053"/>
          </a:xfrm>
          <a:prstGeom prst="rect">
            <a:avLst/>
          </a:prstGeom>
        </p:spPr>
      </p:pic>
      <p:pic>
        <p:nvPicPr>
          <p:cNvPr id="28" name="Picture 27"/>
          <p:cNvPicPr>
            <a:picLocks noChangeAspect="1"/>
          </p:cNvPicPr>
          <p:nvPr/>
        </p:nvPicPr>
        <p:blipFill>
          <a:blip r:embed="rId7"/>
          <a:stretch>
            <a:fillRect/>
          </a:stretch>
        </p:blipFill>
        <p:spPr>
          <a:xfrm>
            <a:off x="5213227" y="2594110"/>
            <a:ext cx="1583081" cy="1232665"/>
          </a:xfrm>
          <a:prstGeom prst="rect">
            <a:avLst/>
          </a:prstGeom>
        </p:spPr>
      </p:pic>
      <p:sp>
        <p:nvSpPr>
          <p:cNvPr id="13" name="TextBox 6"/>
          <p:cNvSpPr txBox="1"/>
          <p:nvPr/>
        </p:nvSpPr>
        <p:spPr>
          <a:xfrm>
            <a:off x="10749788" y="262979"/>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2</a:t>
            </a:r>
          </a:p>
          <a:p>
            <a:r>
              <a:rPr lang="en-US" dirty="0"/>
              <a:t>Level 1</a:t>
            </a:r>
          </a:p>
        </p:txBody>
      </p:sp>
      <p:pic>
        <p:nvPicPr>
          <p:cNvPr id="14" name="Picture 13"/>
          <p:cNvPicPr>
            <a:picLocks noChangeAspect="1"/>
          </p:cNvPicPr>
          <p:nvPr/>
        </p:nvPicPr>
        <p:blipFill>
          <a:blip r:embed="rId8"/>
          <a:stretch>
            <a:fillRect/>
          </a:stretch>
        </p:blipFill>
        <p:spPr>
          <a:xfrm>
            <a:off x="1598229" y="4497864"/>
            <a:ext cx="2397734" cy="2277847"/>
          </a:xfrm>
          <a:prstGeom prst="rect">
            <a:avLst/>
          </a:prstGeom>
        </p:spPr>
      </p:pic>
      <p:pic>
        <p:nvPicPr>
          <p:cNvPr id="15" name="Picture 14"/>
          <p:cNvPicPr>
            <a:picLocks noChangeAspect="1"/>
          </p:cNvPicPr>
          <p:nvPr/>
        </p:nvPicPr>
        <p:blipFill>
          <a:blip r:embed="rId9"/>
          <a:stretch>
            <a:fillRect/>
          </a:stretch>
        </p:blipFill>
        <p:spPr>
          <a:xfrm>
            <a:off x="4779502" y="4487096"/>
            <a:ext cx="2397734" cy="2277847"/>
          </a:xfrm>
          <a:prstGeom prst="rect">
            <a:avLst/>
          </a:prstGeom>
        </p:spPr>
      </p:pic>
      <p:pic>
        <p:nvPicPr>
          <p:cNvPr id="16" name="Picture 15"/>
          <p:cNvPicPr>
            <a:picLocks noChangeAspect="1"/>
          </p:cNvPicPr>
          <p:nvPr/>
        </p:nvPicPr>
        <p:blipFill>
          <a:blip r:embed="rId10"/>
          <a:stretch>
            <a:fillRect/>
          </a:stretch>
        </p:blipFill>
        <p:spPr>
          <a:xfrm>
            <a:off x="7960775" y="4497864"/>
            <a:ext cx="2404394" cy="2277847"/>
          </a:xfrm>
          <a:prstGeom prst="rect">
            <a:avLst/>
          </a:prstGeom>
        </p:spPr>
      </p:pic>
      <p:sp>
        <p:nvSpPr>
          <p:cNvPr id="17" name="Rectangle 16"/>
          <p:cNvSpPr/>
          <p:nvPr/>
        </p:nvSpPr>
        <p:spPr>
          <a:xfrm>
            <a:off x="3739161" y="6503333"/>
            <a:ext cx="256802" cy="261610"/>
          </a:xfrm>
          <a:prstGeom prst="rect">
            <a:avLst/>
          </a:prstGeom>
        </p:spPr>
        <p:txBody>
          <a:bodyPr wrap="none">
            <a:spAutoFit/>
          </a:bodyPr>
          <a:lstStyle/>
          <a:p>
            <a:r>
              <a:rPr lang="en-US" sz="1100" dirty="0">
                <a:solidFill>
                  <a:prstClr val="black"/>
                </a:solidFill>
              </a:rPr>
              <a:t>2</a:t>
            </a:r>
            <a:endParaRPr lang="en-US" dirty="0"/>
          </a:p>
        </p:txBody>
      </p:sp>
      <p:sp>
        <p:nvSpPr>
          <p:cNvPr id="19" name="Rectangle 18"/>
          <p:cNvSpPr/>
          <p:nvPr/>
        </p:nvSpPr>
        <p:spPr>
          <a:xfrm>
            <a:off x="6920434" y="6520625"/>
            <a:ext cx="256802" cy="261610"/>
          </a:xfrm>
          <a:prstGeom prst="rect">
            <a:avLst/>
          </a:prstGeom>
        </p:spPr>
        <p:txBody>
          <a:bodyPr wrap="none">
            <a:spAutoFit/>
          </a:bodyPr>
          <a:lstStyle/>
          <a:p>
            <a:r>
              <a:rPr lang="en-US" sz="1100" dirty="0">
                <a:solidFill>
                  <a:prstClr val="black"/>
                </a:solidFill>
              </a:rPr>
              <a:t>2</a:t>
            </a:r>
            <a:endParaRPr lang="en-US" dirty="0"/>
          </a:p>
        </p:txBody>
      </p:sp>
      <p:sp>
        <p:nvSpPr>
          <p:cNvPr id="20" name="Rectangle 19"/>
          <p:cNvSpPr/>
          <p:nvPr/>
        </p:nvSpPr>
        <p:spPr>
          <a:xfrm>
            <a:off x="10111460" y="6499172"/>
            <a:ext cx="256802" cy="261610"/>
          </a:xfrm>
          <a:prstGeom prst="rect">
            <a:avLst/>
          </a:prstGeom>
        </p:spPr>
        <p:txBody>
          <a:bodyPr wrap="none">
            <a:spAutoFit/>
          </a:bodyPr>
          <a:lstStyle/>
          <a:p>
            <a:r>
              <a:rPr lang="en-US" sz="1100" dirty="0">
                <a:solidFill>
                  <a:prstClr val="black"/>
                </a:solidFill>
              </a:rPr>
              <a:t>2</a:t>
            </a:r>
            <a:endParaRPr lang="en-US" dirty="0"/>
          </a:p>
        </p:txBody>
      </p:sp>
      <p:pic>
        <p:nvPicPr>
          <p:cNvPr id="22" name="Picture 21"/>
          <p:cNvPicPr>
            <a:picLocks noChangeAspect="1"/>
          </p:cNvPicPr>
          <p:nvPr/>
        </p:nvPicPr>
        <p:blipFill>
          <a:blip r:embed="rId11"/>
          <a:stretch>
            <a:fillRect/>
          </a:stretch>
        </p:blipFill>
        <p:spPr>
          <a:xfrm>
            <a:off x="9953596" y="653486"/>
            <a:ext cx="823145" cy="696507"/>
          </a:xfrm>
          <a:prstGeom prst="rect">
            <a:avLst/>
          </a:prstGeom>
        </p:spPr>
      </p:pic>
    </p:spTree>
    <p:extLst>
      <p:ext uri="{BB962C8B-B14F-4D97-AF65-F5344CB8AC3E}">
        <p14:creationId xmlns:p14="http://schemas.microsoft.com/office/powerpoint/2010/main" val="379617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31595" y="2662795"/>
            <a:ext cx="9724457" cy="769441"/>
          </a:xfrm>
          <a:prstGeom prst="rect">
            <a:avLst/>
          </a:prstGeom>
        </p:spPr>
        <p:txBody>
          <a:bodyPr wrap="none">
            <a:spAutoFit/>
          </a:bodyPr>
          <a:lstStyle/>
          <a:p>
            <a:r>
              <a:rPr lang="en-US" sz="4400" dirty="0"/>
              <a:t>Was squid the biggest thing in the ocean?</a:t>
            </a:r>
          </a:p>
        </p:txBody>
      </p:sp>
      <p:pic>
        <p:nvPicPr>
          <p:cNvPr id="9" name="Picture 8"/>
          <p:cNvPicPr>
            <a:picLocks noChangeAspect="1"/>
          </p:cNvPicPr>
          <p:nvPr/>
        </p:nvPicPr>
        <p:blipFill>
          <a:blip r:embed="rId2"/>
          <a:stretch>
            <a:fillRect/>
          </a:stretch>
        </p:blipFill>
        <p:spPr>
          <a:xfrm>
            <a:off x="9223962" y="1870693"/>
            <a:ext cx="1305816" cy="873266"/>
          </a:xfrm>
          <a:prstGeom prst="rect">
            <a:avLst/>
          </a:prstGeom>
        </p:spPr>
      </p:pic>
      <p:pic>
        <p:nvPicPr>
          <p:cNvPr id="10" name="Picture 9"/>
          <p:cNvPicPr>
            <a:picLocks noChangeAspect="1"/>
          </p:cNvPicPr>
          <p:nvPr/>
        </p:nvPicPr>
        <p:blipFill>
          <a:blip r:embed="rId3"/>
          <a:stretch>
            <a:fillRect/>
          </a:stretch>
        </p:blipFill>
        <p:spPr>
          <a:xfrm>
            <a:off x="5757621" y="1807242"/>
            <a:ext cx="1403397" cy="1119400"/>
          </a:xfrm>
          <a:prstGeom prst="rect">
            <a:avLst/>
          </a:prstGeom>
        </p:spPr>
      </p:pic>
      <p:sp>
        <p:nvSpPr>
          <p:cNvPr id="11" name="TextBox 6"/>
          <p:cNvSpPr txBox="1"/>
          <p:nvPr/>
        </p:nvSpPr>
        <p:spPr>
          <a:xfrm>
            <a:off x="10552040" y="319528"/>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3</a:t>
            </a:r>
          </a:p>
          <a:p>
            <a:r>
              <a:rPr lang="en-US" dirty="0"/>
              <a:t>Level 1</a:t>
            </a:r>
          </a:p>
        </p:txBody>
      </p:sp>
      <p:pic>
        <p:nvPicPr>
          <p:cNvPr id="12" name="Picture 11"/>
          <p:cNvPicPr>
            <a:picLocks noChangeAspect="1"/>
          </p:cNvPicPr>
          <p:nvPr/>
        </p:nvPicPr>
        <p:blipFill>
          <a:blip r:embed="rId4"/>
          <a:stretch>
            <a:fillRect/>
          </a:stretch>
        </p:blipFill>
        <p:spPr>
          <a:xfrm>
            <a:off x="3115751" y="1593602"/>
            <a:ext cx="851352" cy="1069193"/>
          </a:xfrm>
          <a:prstGeom prst="rect">
            <a:avLst/>
          </a:prstGeom>
        </p:spPr>
      </p:pic>
      <p:pic>
        <p:nvPicPr>
          <p:cNvPr id="13" name="Picture 12"/>
          <p:cNvPicPr>
            <a:picLocks noChangeAspect="1"/>
          </p:cNvPicPr>
          <p:nvPr/>
        </p:nvPicPr>
        <p:blipFill>
          <a:blip r:embed="rId5"/>
          <a:stretch>
            <a:fillRect/>
          </a:stretch>
        </p:blipFill>
        <p:spPr>
          <a:xfrm>
            <a:off x="3115751" y="4541003"/>
            <a:ext cx="2193432" cy="2193432"/>
          </a:xfrm>
          <a:prstGeom prst="rect">
            <a:avLst/>
          </a:prstGeom>
        </p:spPr>
      </p:pic>
      <p:pic>
        <p:nvPicPr>
          <p:cNvPr id="14" name="Picture 13"/>
          <p:cNvPicPr>
            <a:picLocks noChangeAspect="1"/>
          </p:cNvPicPr>
          <p:nvPr/>
        </p:nvPicPr>
        <p:blipFill>
          <a:blip r:embed="rId6"/>
          <a:stretch>
            <a:fillRect/>
          </a:stretch>
        </p:blipFill>
        <p:spPr>
          <a:xfrm>
            <a:off x="6861377" y="4552154"/>
            <a:ext cx="2182281" cy="2182281"/>
          </a:xfrm>
          <a:prstGeom prst="rect">
            <a:avLst/>
          </a:prstGeom>
        </p:spPr>
      </p:pic>
      <p:sp>
        <p:nvSpPr>
          <p:cNvPr id="15" name="Rectangle 14"/>
          <p:cNvSpPr/>
          <p:nvPr/>
        </p:nvSpPr>
        <p:spPr>
          <a:xfrm>
            <a:off x="4957688" y="6375082"/>
            <a:ext cx="256802" cy="261610"/>
          </a:xfrm>
          <a:prstGeom prst="rect">
            <a:avLst/>
          </a:prstGeom>
        </p:spPr>
        <p:txBody>
          <a:bodyPr wrap="none">
            <a:spAutoFit/>
          </a:bodyPr>
          <a:lstStyle/>
          <a:p>
            <a:r>
              <a:rPr lang="en-US" sz="1100" dirty="0">
                <a:solidFill>
                  <a:prstClr val="black"/>
                </a:solidFill>
              </a:rPr>
              <a:t>3</a:t>
            </a:r>
            <a:endParaRPr lang="en-US" dirty="0"/>
          </a:p>
        </p:txBody>
      </p:sp>
      <p:sp>
        <p:nvSpPr>
          <p:cNvPr id="16" name="Rectangle 15"/>
          <p:cNvSpPr/>
          <p:nvPr/>
        </p:nvSpPr>
        <p:spPr>
          <a:xfrm>
            <a:off x="8724863" y="6375082"/>
            <a:ext cx="256802" cy="261610"/>
          </a:xfrm>
          <a:prstGeom prst="rect">
            <a:avLst/>
          </a:prstGeom>
        </p:spPr>
        <p:txBody>
          <a:bodyPr wrap="none">
            <a:spAutoFit/>
          </a:bodyPr>
          <a:lstStyle/>
          <a:p>
            <a:r>
              <a:rPr lang="en-US" sz="1100" dirty="0">
                <a:solidFill>
                  <a:prstClr val="black"/>
                </a:solidFill>
              </a:rPr>
              <a:t>3</a:t>
            </a:r>
            <a:endParaRPr lang="en-US" dirty="0"/>
          </a:p>
        </p:txBody>
      </p:sp>
      <p:pic>
        <p:nvPicPr>
          <p:cNvPr id="17" name="Picture 16"/>
          <p:cNvPicPr>
            <a:picLocks noChangeAspect="1"/>
          </p:cNvPicPr>
          <p:nvPr/>
        </p:nvPicPr>
        <p:blipFill>
          <a:blip r:embed="rId7"/>
          <a:stretch>
            <a:fillRect/>
          </a:stretch>
        </p:blipFill>
        <p:spPr>
          <a:xfrm>
            <a:off x="1045963" y="1489101"/>
            <a:ext cx="1684258" cy="1355459"/>
          </a:xfrm>
          <a:prstGeom prst="rect">
            <a:avLst/>
          </a:prstGeom>
        </p:spPr>
      </p:pic>
    </p:spTree>
    <p:extLst>
      <p:ext uri="{BB962C8B-B14F-4D97-AF65-F5344CB8AC3E}">
        <p14:creationId xmlns:p14="http://schemas.microsoft.com/office/powerpoint/2010/main" val="75184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48873" y="1179356"/>
            <a:ext cx="5694251" cy="769441"/>
          </a:xfrm>
          <a:prstGeom prst="rect">
            <a:avLst/>
          </a:prstGeom>
        </p:spPr>
        <p:txBody>
          <a:bodyPr wrap="none">
            <a:spAutoFit/>
          </a:bodyPr>
          <a:lstStyle/>
          <a:p>
            <a:r>
              <a:rPr lang="en-US" sz="4400" dirty="0"/>
              <a:t>Who did squid see first?</a:t>
            </a:r>
          </a:p>
        </p:txBody>
      </p:sp>
      <p:pic>
        <p:nvPicPr>
          <p:cNvPr id="5" name="Content Placeholder 3"/>
          <p:cNvPicPr>
            <a:picLocks noGrp="1" noChangeAspect="1"/>
          </p:cNvPicPr>
          <p:nvPr>
            <p:ph idx="1"/>
          </p:nvPr>
        </p:nvPicPr>
        <p:blipFill>
          <a:blip r:embed="rId2"/>
          <a:stretch>
            <a:fillRect/>
          </a:stretch>
        </p:blipFill>
        <p:spPr>
          <a:xfrm>
            <a:off x="2249682" y="1846556"/>
            <a:ext cx="7767016" cy="24595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074" y="2667237"/>
            <a:ext cx="1120567" cy="1128088"/>
          </a:xfrm>
          <a:prstGeom prst="rect">
            <a:avLst/>
          </a:prstGeom>
        </p:spPr>
      </p:pic>
      <p:sp>
        <p:nvSpPr>
          <p:cNvPr id="9" name="TextBox 8"/>
          <p:cNvSpPr txBox="1"/>
          <p:nvPr/>
        </p:nvSpPr>
        <p:spPr>
          <a:xfrm>
            <a:off x="3071849" y="1994022"/>
            <a:ext cx="881973" cy="461665"/>
          </a:xfrm>
          <a:prstGeom prst="rect">
            <a:avLst/>
          </a:prstGeom>
          <a:noFill/>
        </p:spPr>
        <p:txBody>
          <a:bodyPr wrap="none" rtlCol="0">
            <a:spAutoFit/>
          </a:bodyPr>
          <a:lstStyle/>
          <a:p>
            <a:r>
              <a:rPr lang="en-US" sz="2400" dirty="0"/>
              <a:t>Squid</a:t>
            </a:r>
          </a:p>
        </p:txBody>
      </p:sp>
      <p:sp>
        <p:nvSpPr>
          <p:cNvPr id="10" name="TextBox 9"/>
          <p:cNvSpPr txBox="1"/>
          <p:nvPr/>
        </p:nvSpPr>
        <p:spPr>
          <a:xfrm>
            <a:off x="5657962" y="2054137"/>
            <a:ext cx="738792" cy="461665"/>
          </a:xfrm>
          <a:prstGeom prst="rect">
            <a:avLst/>
          </a:prstGeom>
          <a:noFill/>
        </p:spPr>
        <p:txBody>
          <a:bodyPr wrap="none" rtlCol="0">
            <a:spAutoFit/>
          </a:bodyPr>
          <a:lstStyle/>
          <a:p>
            <a:r>
              <a:rPr lang="en-US" sz="2400" dirty="0"/>
              <a:t> saw</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885" y="802288"/>
            <a:ext cx="546129" cy="549794"/>
          </a:xfrm>
          <a:prstGeom prst="rect">
            <a:avLst/>
          </a:prstGeom>
        </p:spPr>
      </p:pic>
      <p:pic>
        <p:nvPicPr>
          <p:cNvPr id="12" name="Picture 11"/>
          <p:cNvPicPr>
            <a:picLocks noChangeAspect="1"/>
          </p:cNvPicPr>
          <p:nvPr/>
        </p:nvPicPr>
        <p:blipFill>
          <a:blip r:embed="rId4"/>
          <a:stretch>
            <a:fillRect/>
          </a:stretch>
        </p:blipFill>
        <p:spPr>
          <a:xfrm>
            <a:off x="3743195" y="521323"/>
            <a:ext cx="891719" cy="847379"/>
          </a:xfrm>
          <a:prstGeom prst="rect">
            <a:avLst/>
          </a:prstGeom>
        </p:spPr>
      </p:pic>
      <p:pic>
        <p:nvPicPr>
          <p:cNvPr id="13" name="Picture 12"/>
          <p:cNvPicPr>
            <a:picLocks noChangeAspect="1"/>
          </p:cNvPicPr>
          <p:nvPr/>
        </p:nvPicPr>
        <p:blipFill>
          <a:blip r:embed="rId5"/>
          <a:stretch>
            <a:fillRect/>
          </a:stretch>
        </p:blipFill>
        <p:spPr>
          <a:xfrm>
            <a:off x="2932862" y="515735"/>
            <a:ext cx="845914" cy="815041"/>
          </a:xfrm>
          <a:prstGeom prst="rect">
            <a:avLst/>
          </a:prstGeom>
        </p:spPr>
      </p:pic>
      <p:pic>
        <p:nvPicPr>
          <p:cNvPr id="14" name="Picture 13"/>
          <p:cNvPicPr>
            <a:picLocks noChangeAspect="1"/>
          </p:cNvPicPr>
          <p:nvPr/>
        </p:nvPicPr>
        <p:blipFill>
          <a:blip r:embed="rId6"/>
          <a:stretch>
            <a:fillRect/>
          </a:stretch>
        </p:blipFill>
        <p:spPr>
          <a:xfrm>
            <a:off x="7663162" y="630820"/>
            <a:ext cx="1142683" cy="693159"/>
          </a:xfrm>
          <a:prstGeom prst="rect">
            <a:avLst/>
          </a:prstGeom>
        </p:spPr>
      </p:pic>
      <p:sp>
        <p:nvSpPr>
          <p:cNvPr id="15" name="TextBox 6"/>
          <p:cNvSpPr txBox="1"/>
          <p:nvPr/>
        </p:nvSpPr>
        <p:spPr>
          <a:xfrm>
            <a:off x="10504346" y="276924"/>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4</a:t>
            </a:r>
          </a:p>
          <a:p>
            <a:r>
              <a:rPr lang="en-US" dirty="0"/>
              <a:t>Level 1</a:t>
            </a:r>
          </a:p>
        </p:txBody>
      </p:sp>
      <p:pic>
        <p:nvPicPr>
          <p:cNvPr id="16" name="Picture 15"/>
          <p:cNvPicPr>
            <a:picLocks noChangeAspect="1"/>
          </p:cNvPicPr>
          <p:nvPr/>
        </p:nvPicPr>
        <p:blipFill>
          <a:blip r:embed="rId7"/>
          <a:stretch>
            <a:fillRect/>
          </a:stretch>
        </p:blipFill>
        <p:spPr>
          <a:xfrm>
            <a:off x="2915809" y="2426651"/>
            <a:ext cx="1273245" cy="1599038"/>
          </a:xfrm>
          <a:prstGeom prst="rect">
            <a:avLst/>
          </a:prstGeom>
        </p:spPr>
      </p:pic>
      <p:pic>
        <p:nvPicPr>
          <p:cNvPr id="17" name="Picture 16"/>
          <p:cNvPicPr>
            <a:picLocks noChangeAspect="1"/>
          </p:cNvPicPr>
          <p:nvPr/>
        </p:nvPicPr>
        <p:blipFill>
          <a:blip r:embed="rId7"/>
          <a:stretch>
            <a:fillRect/>
          </a:stretch>
        </p:blipFill>
        <p:spPr>
          <a:xfrm>
            <a:off x="5638329" y="404755"/>
            <a:ext cx="758425" cy="952488"/>
          </a:xfrm>
          <a:prstGeom prst="rect">
            <a:avLst/>
          </a:prstGeom>
        </p:spPr>
      </p:pic>
      <p:pic>
        <p:nvPicPr>
          <p:cNvPr id="18" name="Picture 17"/>
          <p:cNvPicPr>
            <a:picLocks noChangeAspect="1"/>
          </p:cNvPicPr>
          <p:nvPr/>
        </p:nvPicPr>
        <p:blipFill>
          <a:blip r:embed="rId8"/>
          <a:stretch>
            <a:fillRect/>
          </a:stretch>
        </p:blipFill>
        <p:spPr>
          <a:xfrm>
            <a:off x="1582256" y="4512116"/>
            <a:ext cx="2311246" cy="2250677"/>
          </a:xfrm>
          <a:prstGeom prst="rect">
            <a:avLst/>
          </a:prstGeom>
        </p:spPr>
      </p:pic>
      <p:pic>
        <p:nvPicPr>
          <p:cNvPr id="21" name="Picture 20"/>
          <p:cNvPicPr>
            <a:picLocks noChangeAspect="1"/>
          </p:cNvPicPr>
          <p:nvPr/>
        </p:nvPicPr>
        <p:blipFill>
          <a:blip r:embed="rId9"/>
          <a:stretch>
            <a:fillRect/>
          </a:stretch>
        </p:blipFill>
        <p:spPr>
          <a:xfrm>
            <a:off x="1853241" y="5160935"/>
            <a:ext cx="1769276" cy="1310575"/>
          </a:xfrm>
          <a:prstGeom prst="rect">
            <a:avLst/>
          </a:prstGeom>
        </p:spPr>
      </p:pic>
      <p:pic>
        <p:nvPicPr>
          <p:cNvPr id="22" name="Picture 21"/>
          <p:cNvPicPr>
            <a:picLocks noChangeAspect="1"/>
          </p:cNvPicPr>
          <p:nvPr/>
        </p:nvPicPr>
        <p:blipFill>
          <a:blip r:embed="rId10"/>
          <a:stretch>
            <a:fillRect/>
          </a:stretch>
        </p:blipFill>
        <p:spPr>
          <a:xfrm>
            <a:off x="4927138" y="4497452"/>
            <a:ext cx="2337720" cy="2220834"/>
          </a:xfrm>
          <a:prstGeom prst="rect">
            <a:avLst/>
          </a:prstGeom>
        </p:spPr>
      </p:pic>
      <p:pic>
        <p:nvPicPr>
          <p:cNvPr id="23" name="Picture 22"/>
          <p:cNvPicPr>
            <a:picLocks noChangeAspect="1"/>
          </p:cNvPicPr>
          <p:nvPr/>
        </p:nvPicPr>
        <p:blipFill>
          <a:blip r:embed="rId11"/>
          <a:stretch>
            <a:fillRect/>
          </a:stretch>
        </p:blipFill>
        <p:spPr>
          <a:xfrm>
            <a:off x="7942880" y="4516980"/>
            <a:ext cx="2322223" cy="2206112"/>
          </a:xfrm>
          <a:prstGeom prst="rect">
            <a:avLst/>
          </a:prstGeom>
        </p:spPr>
      </p:pic>
      <p:sp>
        <p:nvSpPr>
          <p:cNvPr id="24" name="Rectangle 23"/>
          <p:cNvSpPr/>
          <p:nvPr/>
        </p:nvSpPr>
        <p:spPr>
          <a:xfrm>
            <a:off x="2144089" y="4674508"/>
            <a:ext cx="1181927" cy="461665"/>
          </a:xfrm>
          <a:prstGeom prst="rect">
            <a:avLst/>
          </a:prstGeom>
        </p:spPr>
        <p:txBody>
          <a:bodyPr wrap="none">
            <a:spAutoFit/>
          </a:bodyPr>
          <a:lstStyle/>
          <a:p>
            <a:r>
              <a:rPr lang="en-US" sz="2400" dirty="0">
                <a:solidFill>
                  <a:prstClr val="black"/>
                </a:solidFill>
              </a:rPr>
              <a:t>octopus</a:t>
            </a:r>
            <a:endParaRPr lang="en-US" dirty="0"/>
          </a:p>
        </p:txBody>
      </p:sp>
      <p:sp>
        <p:nvSpPr>
          <p:cNvPr id="20" name="Rectangle 19"/>
          <p:cNvSpPr/>
          <p:nvPr/>
        </p:nvSpPr>
        <p:spPr>
          <a:xfrm>
            <a:off x="3636700" y="6501183"/>
            <a:ext cx="256802" cy="261610"/>
          </a:xfrm>
          <a:prstGeom prst="rect">
            <a:avLst/>
          </a:prstGeom>
        </p:spPr>
        <p:txBody>
          <a:bodyPr wrap="none">
            <a:spAutoFit/>
          </a:bodyPr>
          <a:lstStyle/>
          <a:p>
            <a:r>
              <a:rPr lang="en-US" sz="1100" dirty="0">
                <a:solidFill>
                  <a:prstClr val="black"/>
                </a:solidFill>
              </a:rPr>
              <a:t>4</a:t>
            </a:r>
            <a:endParaRPr lang="en-US" dirty="0"/>
          </a:p>
        </p:txBody>
      </p:sp>
      <p:sp>
        <p:nvSpPr>
          <p:cNvPr id="25" name="Rectangle 24"/>
          <p:cNvSpPr/>
          <p:nvPr/>
        </p:nvSpPr>
        <p:spPr>
          <a:xfrm>
            <a:off x="7008056" y="6443660"/>
            <a:ext cx="256802" cy="261610"/>
          </a:xfrm>
          <a:prstGeom prst="rect">
            <a:avLst/>
          </a:prstGeom>
        </p:spPr>
        <p:txBody>
          <a:bodyPr wrap="none">
            <a:spAutoFit/>
          </a:bodyPr>
          <a:lstStyle/>
          <a:p>
            <a:r>
              <a:rPr lang="en-US" sz="1100" dirty="0">
                <a:solidFill>
                  <a:prstClr val="black"/>
                </a:solidFill>
              </a:rPr>
              <a:t>4</a:t>
            </a:r>
            <a:endParaRPr lang="en-US" dirty="0"/>
          </a:p>
        </p:txBody>
      </p:sp>
      <p:sp>
        <p:nvSpPr>
          <p:cNvPr id="26" name="Rectangle 25"/>
          <p:cNvSpPr/>
          <p:nvPr/>
        </p:nvSpPr>
        <p:spPr>
          <a:xfrm>
            <a:off x="10016698" y="6443660"/>
            <a:ext cx="256802" cy="261610"/>
          </a:xfrm>
          <a:prstGeom prst="rect">
            <a:avLst/>
          </a:prstGeom>
        </p:spPr>
        <p:txBody>
          <a:bodyPr wrap="none">
            <a:spAutoFit/>
          </a:bodyPr>
          <a:lstStyle/>
          <a:p>
            <a:r>
              <a:rPr lang="en-US" sz="1100" dirty="0">
                <a:solidFill>
                  <a:prstClr val="black"/>
                </a:solidFill>
              </a:rPr>
              <a:t>4</a:t>
            </a:r>
            <a:endParaRPr lang="en-US" dirty="0"/>
          </a:p>
        </p:txBody>
      </p:sp>
    </p:spTree>
    <p:extLst>
      <p:ext uri="{BB962C8B-B14F-4D97-AF65-F5344CB8AC3E}">
        <p14:creationId xmlns:p14="http://schemas.microsoft.com/office/powerpoint/2010/main" val="323947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38168" y="1128074"/>
            <a:ext cx="6797630" cy="769441"/>
          </a:xfrm>
          <a:prstGeom prst="rect">
            <a:avLst/>
          </a:prstGeom>
        </p:spPr>
        <p:txBody>
          <a:bodyPr wrap="none">
            <a:spAutoFit/>
          </a:bodyPr>
          <a:lstStyle/>
          <a:p>
            <a:r>
              <a:rPr lang="en-US" sz="4400" dirty="0"/>
              <a:t>Who is bigger squid or clam?</a:t>
            </a:r>
          </a:p>
        </p:txBody>
      </p:sp>
      <p:pic>
        <p:nvPicPr>
          <p:cNvPr id="5" name="Content Placeholder 3"/>
          <p:cNvPicPr>
            <a:picLocks noGrp="1" noChangeAspect="1"/>
          </p:cNvPicPr>
          <p:nvPr>
            <p:ph idx="1"/>
          </p:nvPr>
        </p:nvPicPr>
        <p:blipFill>
          <a:blip r:embed="rId2"/>
          <a:stretch>
            <a:fillRect/>
          </a:stretch>
        </p:blipFill>
        <p:spPr>
          <a:xfrm>
            <a:off x="2353475" y="1807218"/>
            <a:ext cx="7767016" cy="2459555"/>
          </a:xfrm>
          <a:prstGeom prst="rect">
            <a:avLst/>
          </a:prstGeom>
        </p:spPr>
      </p:pic>
      <p:sp>
        <p:nvSpPr>
          <p:cNvPr id="9" name="TextBox 8"/>
          <p:cNvSpPr txBox="1"/>
          <p:nvPr/>
        </p:nvSpPr>
        <p:spPr>
          <a:xfrm>
            <a:off x="8331404" y="2021340"/>
            <a:ext cx="967252" cy="461665"/>
          </a:xfrm>
          <a:prstGeom prst="rect">
            <a:avLst/>
          </a:prstGeom>
          <a:noFill/>
        </p:spPr>
        <p:txBody>
          <a:bodyPr wrap="none" rtlCol="0">
            <a:spAutoFit/>
          </a:bodyPr>
          <a:lstStyle/>
          <a:p>
            <a:r>
              <a:rPr lang="en-US" sz="2400" dirty="0"/>
              <a:t>bigger</a:t>
            </a:r>
          </a:p>
        </p:txBody>
      </p:sp>
      <p:sp>
        <p:nvSpPr>
          <p:cNvPr id="10" name="TextBox 9"/>
          <p:cNvSpPr txBox="1"/>
          <p:nvPr/>
        </p:nvSpPr>
        <p:spPr>
          <a:xfrm>
            <a:off x="5873823" y="2028538"/>
            <a:ext cx="444352" cy="461665"/>
          </a:xfrm>
          <a:prstGeom prst="rect">
            <a:avLst/>
          </a:prstGeom>
          <a:noFill/>
        </p:spPr>
        <p:txBody>
          <a:bodyPr wrap="none" rtlCol="0">
            <a:spAutoFit/>
          </a:bodyPr>
          <a:lstStyle/>
          <a:p>
            <a:r>
              <a:rPr lang="en-US" sz="2400" dirty="0"/>
              <a:t> is</a:t>
            </a:r>
          </a:p>
        </p:txBody>
      </p:sp>
      <p:pic>
        <p:nvPicPr>
          <p:cNvPr id="12" name="Picture 11"/>
          <p:cNvPicPr>
            <a:picLocks noChangeAspect="1"/>
          </p:cNvPicPr>
          <p:nvPr/>
        </p:nvPicPr>
        <p:blipFill>
          <a:blip r:embed="rId3"/>
          <a:stretch>
            <a:fillRect/>
          </a:stretch>
        </p:blipFill>
        <p:spPr>
          <a:xfrm>
            <a:off x="3417482" y="497458"/>
            <a:ext cx="891719" cy="847379"/>
          </a:xfrm>
          <a:prstGeom prst="rect">
            <a:avLst/>
          </a:prstGeom>
        </p:spPr>
      </p:pic>
      <p:pic>
        <p:nvPicPr>
          <p:cNvPr id="13" name="Picture 12"/>
          <p:cNvPicPr>
            <a:picLocks noChangeAspect="1"/>
          </p:cNvPicPr>
          <p:nvPr/>
        </p:nvPicPr>
        <p:blipFill>
          <a:blip r:embed="rId4"/>
          <a:stretch>
            <a:fillRect/>
          </a:stretch>
        </p:blipFill>
        <p:spPr>
          <a:xfrm>
            <a:off x="2650503" y="549445"/>
            <a:ext cx="803101" cy="773791"/>
          </a:xfrm>
          <a:prstGeom prst="rect">
            <a:avLst/>
          </a:prstGeom>
        </p:spPr>
      </p:pic>
      <p:pic>
        <p:nvPicPr>
          <p:cNvPr id="15" name="Picture 14"/>
          <p:cNvPicPr>
            <a:picLocks noChangeAspect="1"/>
          </p:cNvPicPr>
          <p:nvPr/>
        </p:nvPicPr>
        <p:blipFill>
          <a:blip r:embed="rId5"/>
          <a:stretch>
            <a:fillRect/>
          </a:stretch>
        </p:blipFill>
        <p:spPr>
          <a:xfrm>
            <a:off x="5304459" y="2606830"/>
            <a:ext cx="1583081" cy="1232665"/>
          </a:xfrm>
          <a:prstGeom prst="rect">
            <a:avLst/>
          </a:prstGeom>
        </p:spPr>
      </p:pic>
      <p:pic>
        <p:nvPicPr>
          <p:cNvPr id="2" name="Picture 1"/>
          <p:cNvPicPr>
            <a:picLocks noChangeAspect="1"/>
          </p:cNvPicPr>
          <p:nvPr/>
        </p:nvPicPr>
        <p:blipFill>
          <a:blip r:embed="rId6"/>
          <a:stretch>
            <a:fillRect/>
          </a:stretch>
        </p:blipFill>
        <p:spPr>
          <a:xfrm>
            <a:off x="8182847" y="549445"/>
            <a:ext cx="926920" cy="755380"/>
          </a:xfrm>
          <a:prstGeom prst="rect">
            <a:avLst/>
          </a:prstGeom>
        </p:spPr>
      </p:pic>
      <p:pic>
        <p:nvPicPr>
          <p:cNvPr id="16" name="Picture 15"/>
          <p:cNvPicPr>
            <a:picLocks noChangeAspect="1"/>
          </p:cNvPicPr>
          <p:nvPr/>
        </p:nvPicPr>
        <p:blipFill>
          <a:blip r:embed="rId7"/>
          <a:stretch>
            <a:fillRect/>
          </a:stretch>
        </p:blipFill>
        <p:spPr>
          <a:xfrm>
            <a:off x="8256847" y="2476144"/>
            <a:ext cx="1378693" cy="1485661"/>
          </a:xfrm>
          <a:prstGeom prst="rect">
            <a:avLst/>
          </a:prstGeom>
        </p:spPr>
      </p:pic>
      <p:sp>
        <p:nvSpPr>
          <p:cNvPr id="14" name="TextBox 6"/>
          <p:cNvSpPr txBox="1"/>
          <p:nvPr/>
        </p:nvSpPr>
        <p:spPr>
          <a:xfrm>
            <a:off x="10651580" y="305945"/>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5</a:t>
            </a:r>
          </a:p>
          <a:p>
            <a:r>
              <a:rPr lang="en-US" dirty="0"/>
              <a:t>Level 1</a:t>
            </a:r>
          </a:p>
        </p:txBody>
      </p:sp>
      <p:pic>
        <p:nvPicPr>
          <p:cNvPr id="17" name="Picture 16"/>
          <p:cNvPicPr>
            <a:picLocks noChangeAspect="1"/>
          </p:cNvPicPr>
          <p:nvPr/>
        </p:nvPicPr>
        <p:blipFill>
          <a:blip r:embed="rId8"/>
          <a:stretch>
            <a:fillRect/>
          </a:stretch>
        </p:blipFill>
        <p:spPr>
          <a:xfrm>
            <a:off x="6095999" y="418759"/>
            <a:ext cx="900545" cy="918121"/>
          </a:xfrm>
          <a:prstGeom prst="rect">
            <a:avLst/>
          </a:prstGeom>
        </p:spPr>
      </p:pic>
      <p:pic>
        <p:nvPicPr>
          <p:cNvPr id="18" name="Picture 17"/>
          <p:cNvPicPr>
            <a:picLocks noChangeAspect="1"/>
          </p:cNvPicPr>
          <p:nvPr/>
        </p:nvPicPr>
        <p:blipFill>
          <a:blip r:embed="rId9"/>
          <a:stretch>
            <a:fillRect/>
          </a:stretch>
        </p:blipFill>
        <p:spPr>
          <a:xfrm>
            <a:off x="3453604" y="4518298"/>
            <a:ext cx="2249331" cy="2249331"/>
          </a:xfrm>
          <a:prstGeom prst="rect">
            <a:avLst/>
          </a:prstGeom>
        </p:spPr>
      </p:pic>
      <p:pic>
        <p:nvPicPr>
          <p:cNvPr id="19" name="Picture 18"/>
          <p:cNvPicPr>
            <a:picLocks noChangeAspect="1"/>
          </p:cNvPicPr>
          <p:nvPr/>
        </p:nvPicPr>
        <p:blipFill>
          <a:blip r:embed="rId8"/>
          <a:stretch>
            <a:fillRect/>
          </a:stretch>
        </p:blipFill>
        <p:spPr>
          <a:xfrm>
            <a:off x="4028524" y="5190458"/>
            <a:ext cx="1275935" cy="1340257"/>
          </a:xfrm>
          <a:prstGeom prst="rect">
            <a:avLst/>
          </a:prstGeom>
        </p:spPr>
      </p:pic>
      <p:sp>
        <p:nvSpPr>
          <p:cNvPr id="20" name="Rectangle 19"/>
          <p:cNvSpPr/>
          <p:nvPr/>
        </p:nvSpPr>
        <p:spPr>
          <a:xfrm>
            <a:off x="4137282" y="4682105"/>
            <a:ext cx="881973" cy="461665"/>
          </a:xfrm>
          <a:prstGeom prst="rect">
            <a:avLst/>
          </a:prstGeom>
        </p:spPr>
        <p:txBody>
          <a:bodyPr wrap="none">
            <a:spAutoFit/>
          </a:bodyPr>
          <a:lstStyle/>
          <a:p>
            <a:r>
              <a:rPr lang="en-US" sz="2400" dirty="0"/>
              <a:t>Squid</a:t>
            </a:r>
            <a:endParaRPr lang="en-US" dirty="0"/>
          </a:p>
        </p:txBody>
      </p:sp>
      <p:pic>
        <p:nvPicPr>
          <p:cNvPr id="21" name="Picture 20"/>
          <p:cNvPicPr>
            <a:picLocks noChangeAspect="1"/>
          </p:cNvPicPr>
          <p:nvPr/>
        </p:nvPicPr>
        <p:blipFill>
          <a:blip r:embed="rId9"/>
          <a:stretch>
            <a:fillRect/>
          </a:stretch>
        </p:blipFill>
        <p:spPr>
          <a:xfrm>
            <a:off x="6565699" y="4519915"/>
            <a:ext cx="2249331" cy="2249331"/>
          </a:xfrm>
          <a:prstGeom prst="rect">
            <a:avLst/>
          </a:prstGeom>
        </p:spPr>
      </p:pic>
      <p:pic>
        <p:nvPicPr>
          <p:cNvPr id="22" name="Picture 21"/>
          <p:cNvPicPr>
            <a:picLocks noChangeAspect="1"/>
          </p:cNvPicPr>
          <p:nvPr/>
        </p:nvPicPr>
        <p:blipFill>
          <a:blip r:embed="rId6"/>
          <a:stretch>
            <a:fillRect/>
          </a:stretch>
        </p:blipFill>
        <p:spPr>
          <a:xfrm>
            <a:off x="7130617" y="5431836"/>
            <a:ext cx="1052230" cy="857499"/>
          </a:xfrm>
          <a:prstGeom prst="rect">
            <a:avLst/>
          </a:prstGeom>
        </p:spPr>
      </p:pic>
      <p:sp>
        <p:nvSpPr>
          <p:cNvPr id="23" name="Rectangle 22"/>
          <p:cNvSpPr/>
          <p:nvPr/>
        </p:nvSpPr>
        <p:spPr>
          <a:xfrm>
            <a:off x="7301475" y="4718646"/>
            <a:ext cx="811441" cy="461665"/>
          </a:xfrm>
          <a:prstGeom prst="rect">
            <a:avLst/>
          </a:prstGeom>
        </p:spPr>
        <p:txBody>
          <a:bodyPr wrap="none">
            <a:spAutoFit/>
          </a:bodyPr>
          <a:lstStyle/>
          <a:p>
            <a:r>
              <a:rPr lang="en-US" sz="2400" dirty="0"/>
              <a:t>Clam</a:t>
            </a:r>
          </a:p>
        </p:txBody>
      </p:sp>
      <p:sp>
        <p:nvSpPr>
          <p:cNvPr id="24" name="Rectangle 23"/>
          <p:cNvSpPr/>
          <p:nvPr/>
        </p:nvSpPr>
        <p:spPr>
          <a:xfrm>
            <a:off x="5446133" y="6519697"/>
            <a:ext cx="256802" cy="261610"/>
          </a:xfrm>
          <a:prstGeom prst="rect">
            <a:avLst/>
          </a:prstGeom>
        </p:spPr>
        <p:txBody>
          <a:bodyPr wrap="none">
            <a:spAutoFit/>
          </a:bodyPr>
          <a:lstStyle/>
          <a:p>
            <a:r>
              <a:rPr lang="en-US" sz="1100" b="1" dirty="0">
                <a:solidFill>
                  <a:prstClr val="black"/>
                </a:solidFill>
              </a:rPr>
              <a:t>5</a:t>
            </a:r>
            <a:endParaRPr lang="en-US" b="1" dirty="0"/>
          </a:p>
        </p:txBody>
      </p:sp>
      <p:sp>
        <p:nvSpPr>
          <p:cNvPr id="6" name="Rectangle 5"/>
          <p:cNvSpPr/>
          <p:nvPr/>
        </p:nvSpPr>
        <p:spPr>
          <a:xfrm>
            <a:off x="8616926" y="6498242"/>
            <a:ext cx="256802" cy="261610"/>
          </a:xfrm>
          <a:prstGeom prst="rect">
            <a:avLst/>
          </a:prstGeom>
        </p:spPr>
        <p:txBody>
          <a:bodyPr wrap="none">
            <a:spAutoFit/>
          </a:bodyPr>
          <a:lstStyle/>
          <a:p>
            <a:r>
              <a:rPr lang="en-US" sz="1100" b="1" dirty="0">
                <a:solidFill>
                  <a:prstClr val="black"/>
                </a:solidFill>
              </a:rPr>
              <a:t>5</a:t>
            </a:r>
            <a:endParaRPr lang="en-US" sz="1100" b="1" dirty="0"/>
          </a:p>
        </p:txBody>
      </p:sp>
    </p:spTree>
    <p:extLst>
      <p:ext uri="{BB962C8B-B14F-4D97-AF65-F5344CB8AC3E}">
        <p14:creationId xmlns:p14="http://schemas.microsoft.com/office/powerpoint/2010/main" val="80357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65160" y="1156724"/>
            <a:ext cx="5661678" cy="769441"/>
          </a:xfrm>
          <a:prstGeom prst="rect">
            <a:avLst/>
          </a:prstGeom>
        </p:spPr>
        <p:txBody>
          <a:bodyPr wrap="none">
            <a:spAutoFit/>
          </a:bodyPr>
          <a:lstStyle/>
          <a:p>
            <a:r>
              <a:rPr lang="en-US" sz="4400" dirty="0"/>
              <a:t>Who did the whale eat?</a:t>
            </a:r>
          </a:p>
        </p:txBody>
      </p:sp>
      <p:pic>
        <p:nvPicPr>
          <p:cNvPr id="5" name="Content Placeholder 3"/>
          <p:cNvPicPr>
            <a:picLocks noGrp="1" noChangeAspect="1"/>
          </p:cNvPicPr>
          <p:nvPr>
            <p:ph idx="1"/>
          </p:nvPr>
        </p:nvPicPr>
        <p:blipFill>
          <a:blip r:embed="rId2"/>
          <a:stretch>
            <a:fillRect/>
          </a:stretch>
        </p:blipFill>
        <p:spPr>
          <a:xfrm>
            <a:off x="2266735" y="1808818"/>
            <a:ext cx="7767016" cy="2459555"/>
          </a:xfrm>
          <a:prstGeom prst="rect">
            <a:avLst/>
          </a:prstGeom>
        </p:spPr>
      </p:pic>
      <p:sp>
        <p:nvSpPr>
          <p:cNvPr id="9" name="TextBox 8"/>
          <p:cNvSpPr txBox="1"/>
          <p:nvPr/>
        </p:nvSpPr>
        <p:spPr>
          <a:xfrm>
            <a:off x="3051280" y="2074571"/>
            <a:ext cx="992579" cy="461665"/>
          </a:xfrm>
          <a:prstGeom prst="rect">
            <a:avLst/>
          </a:prstGeom>
          <a:noFill/>
        </p:spPr>
        <p:txBody>
          <a:bodyPr wrap="none" rtlCol="0">
            <a:spAutoFit/>
          </a:bodyPr>
          <a:lstStyle/>
          <a:p>
            <a:r>
              <a:rPr lang="en-US" sz="2400" dirty="0"/>
              <a:t>Whale</a:t>
            </a:r>
          </a:p>
        </p:txBody>
      </p:sp>
      <p:sp>
        <p:nvSpPr>
          <p:cNvPr id="10" name="TextBox 9"/>
          <p:cNvSpPr txBox="1"/>
          <p:nvPr/>
        </p:nvSpPr>
        <p:spPr>
          <a:xfrm>
            <a:off x="5768196" y="2048088"/>
            <a:ext cx="651332" cy="461665"/>
          </a:xfrm>
          <a:prstGeom prst="rect">
            <a:avLst/>
          </a:prstGeom>
          <a:noFill/>
        </p:spPr>
        <p:txBody>
          <a:bodyPr wrap="none" rtlCol="0">
            <a:spAutoFit/>
          </a:bodyPr>
          <a:lstStyle/>
          <a:p>
            <a:r>
              <a:rPr lang="en-US" sz="2400" dirty="0"/>
              <a:t> ate</a:t>
            </a:r>
          </a:p>
        </p:txBody>
      </p:sp>
      <p:pic>
        <p:nvPicPr>
          <p:cNvPr id="12" name="Picture 11"/>
          <p:cNvPicPr>
            <a:picLocks noChangeAspect="1"/>
          </p:cNvPicPr>
          <p:nvPr/>
        </p:nvPicPr>
        <p:blipFill>
          <a:blip r:embed="rId3"/>
          <a:stretch>
            <a:fillRect/>
          </a:stretch>
        </p:blipFill>
        <p:spPr>
          <a:xfrm>
            <a:off x="3718559" y="491271"/>
            <a:ext cx="891719" cy="847379"/>
          </a:xfrm>
          <a:prstGeom prst="rect">
            <a:avLst/>
          </a:prstGeom>
        </p:spPr>
      </p:pic>
      <p:pic>
        <p:nvPicPr>
          <p:cNvPr id="13" name="Picture 12"/>
          <p:cNvPicPr>
            <a:picLocks noChangeAspect="1"/>
          </p:cNvPicPr>
          <p:nvPr/>
        </p:nvPicPr>
        <p:blipFill>
          <a:blip r:embed="rId4"/>
          <a:stretch>
            <a:fillRect/>
          </a:stretch>
        </p:blipFill>
        <p:spPr>
          <a:xfrm>
            <a:off x="2915458" y="564859"/>
            <a:ext cx="803101" cy="773791"/>
          </a:xfrm>
          <a:prstGeom prst="rect">
            <a:avLst/>
          </a:prstGeom>
        </p:spPr>
      </p:pic>
      <p:pic>
        <p:nvPicPr>
          <p:cNvPr id="17" name="Picture 16"/>
          <p:cNvPicPr>
            <a:picLocks noChangeAspect="1"/>
          </p:cNvPicPr>
          <p:nvPr/>
        </p:nvPicPr>
        <p:blipFill>
          <a:blip r:embed="rId5"/>
          <a:stretch>
            <a:fillRect/>
          </a:stretch>
        </p:blipFill>
        <p:spPr>
          <a:xfrm>
            <a:off x="5148919" y="2518030"/>
            <a:ext cx="1889886" cy="1478091"/>
          </a:xfrm>
          <a:prstGeom prst="rect">
            <a:avLst/>
          </a:prstGeom>
        </p:spPr>
      </p:pic>
      <p:pic>
        <p:nvPicPr>
          <p:cNvPr id="11" name="Picture 10"/>
          <p:cNvPicPr>
            <a:picLocks noChangeAspect="1"/>
          </p:cNvPicPr>
          <p:nvPr/>
        </p:nvPicPr>
        <p:blipFill>
          <a:blip r:embed="rId6"/>
          <a:stretch>
            <a:fillRect/>
          </a:stretch>
        </p:blipFill>
        <p:spPr>
          <a:xfrm>
            <a:off x="7635902" y="429222"/>
            <a:ext cx="1038225" cy="847725"/>
          </a:xfrm>
          <a:prstGeom prst="rect">
            <a:avLst/>
          </a:prstGeom>
        </p:spPr>
      </p:pic>
      <p:sp>
        <p:nvSpPr>
          <p:cNvPr id="14" name="TextBox 6"/>
          <p:cNvSpPr txBox="1"/>
          <p:nvPr/>
        </p:nvSpPr>
        <p:spPr>
          <a:xfrm>
            <a:off x="10543092" y="305423"/>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6</a:t>
            </a:r>
          </a:p>
          <a:p>
            <a:r>
              <a:rPr lang="en-US" dirty="0"/>
              <a:t>Level 1</a:t>
            </a:r>
          </a:p>
        </p:txBody>
      </p:sp>
      <p:pic>
        <p:nvPicPr>
          <p:cNvPr id="15" name="Picture 14"/>
          <p:cNvPicPr>
            <a:picLocks noChangeAspect="1"/>
          </p:cNvPicPr>
          <p:nvPr/>
        </p:nvPicPr>
        <p:blipFill>
          <a:blip r:embed="rId7"/>
          <a:stretch>
            <a:fillRect/>
          </a:stretch>
        </p:blipFill>
        <p:spPr>
          <a:xfrm>
            <a:off x="2600139" y="2458036"/>
            <a:ext cx="1894863" cy="1520963"/>
          </a:xfrm>
          <a:prstGeom prst="rect">
            <a:avLst/>
          </a:prstGeom>
        </p:spPr>
      </p:pic>
      <p:pic>
        <p:nvPicPr>
          <p:cNvPr id="16" name="Picture 15"/>
          <p:cNvPicPr>
            <a:picLocks noChangeAspect="1"/>
          </p:cNvPicPr>
          <p:nvPr/>
        </p:nvPicPr>
        <p:blipFill>
          <a:blip r:embed="rId7"/>
          <a:stretch>
            <a:fillRect/>
          </a:stretch>
        </p:blipFill>
        <p:spPr>
          <a:xfrm>
            <a:off x="6150243" y="197226"/>
            <a:ext cx="1287192" cy="1141424"/>
          </a:xfrm>
          <a:prstGeom prst="rect">
            <a:avLst/>
          </a:prstGeom>
        </p:spPr>
      </p:pic>
      <p:pic>
        <p:nvPicPr>
          <p:cNvPr id="18" name="Picture 17"/>
          <p:cNvPicPr>
            <a:picLocks noChangeAspect="1"/>
          </p:cNvPicPr>
          <p:nvPr/>
        </p:nvPicPr>
        <p:blipFill>
          <a:blip r:embed="rId8"/>
          <a:stretch>
            <a:fillRect/>
          </a:stretch>
        </p:blipFill>
        <p:spPr>
          <a:xfrm>
            <a:off x="1747415" y="4534125"/>
            <a:ext cx="2316567" cy="2255859"/>
          </a:xfrm>
          <a:prstGeom prst="rect">
            <a:avLst/>
          </a:prstGeom>
        </p:spPr>
      </p:pic>
      <p:pic>
        <p:nvPicPr>
          <p:cNvPr id="19" name="Picture 18"/>
          <p:cNvPicPr>
            <a:picLocks noChangeAspect="1"/>
          </p:cNvPicPr>
          <p:nvPr/>
        </p:nvPicPr>
        <p:blipFill>
          <a:blip r:embed="rId8"/>
          <a:stretch>
            <a:fillRect/>
          </a:stretch>
        </p:blipFill>
        <p:spPr>
          <a:xfrm>
            <a:off x="4915526" y="4534123"/>
            <a:ext cx="2316567" cy="2255859"/>
          </a:xfrm>
          <a:prstGeom prst="rect">
            <a:avLst/>
          </a:prstGeom>
        </p:spPr>
      </p:pic>
      <p:pic>
        <p:nvPicPr>
          <p:cNvPr id="21" name="Picture 20"/>
          <p:cNvPicPr>
            <a:picLocks noChangeAspect="1"/>
          </p:cNvPicPr>
          <p:nvPr/>
        </p:nvPicPr>
        <p:blipFill>
          <a:blip r:embed="rId9"/>
          <a:stretch>
            <a:fillRect/>
          </a:stretch>
        </p:blipFill>
        <p:spPr>
          <a:xfrm>
            <a:off x="2086878" y="5210685"/>
            <a:ext cx="1790679" cy="1111456"/>
          </a:xfrm>
          <a:prstGeom prst="rect">
            <a:avLst/>
          </a:prstGeom>
        </p:spPr>
      </p:pic>
      <p:pic>
        <p:nvPicPr>
          <p:cNvPr id="22" name="Picture 21"/>
          <p:cNvPicPr>
            <a:picLocks noChangeAspect="1"/>
          </p:cNvPicPr>
          <p:nvPr/>
        </p:nvPicPr>
        <p:blipFill>
          <a:blip r:embed="rId10"/>
          <a:stretch>
            <a:fillRect/>
          </a:stretch>
        </p:blipFill>
        <p:spPr>
          <a:xfrm>
            <a:off x="5585728" y="5207430"/>
            <a:ext cx="1001405" cy="1257640"/>
          </a:xfrm>
          <a:prstGeom prst="rect">
            <a:avLst/>
          </a:prstGeom>
        </p:spPr>
      </p:pic>
      <p:pic>
        <p:nvPicPr>
          <p:cNvPr id="23" name="Picture 22"/>
          <p:cNvPicPr>
            <a:picLocks noChangeAspect="1"/>
          </p:cNvPicPr>
          <p:nvPr/>
        </p:nvPicPr>
        <p:blipFill>
          <a:blip r:embed="rId8"/>
          <a:stretch>
            <a:fillRect/>
          </a:stretch>
        </p:blipFill>
        <p:spPr>
          <a:xfrm>
            <a:off x="8064224" y="4495608"/>
            <a:ext cx="2349294" cy="2287728"/>
          </a:xfrm>
          <a:prstGeom prst="rect">
            <a:avLst/>
          </a:prstGeom>
        </p:spPr>
      </p:pic>
      <p:pic>
        <p:nvPicPr>
          <p:cNvPr id="24" name="Picture 23"/>
          <p:cNvPicPr>
            <a:picLocks noChangeAspect="1"/>
          </p:cNvPicPr>
          <p:nvPr/>
        </p:nvPicPr>
        <p:blipFill>
          <a:blip r:embed="rId11"/>
          <a:stretch>
            <a:fillRect/>
          </a:stretch>
        </p:blipFill>
        <p:spPr>
          <a:xfrm>
            <a:off x="9518599" y="5600786"/>
            <a:ext cx="629478" cy="532079"/>
          </a:xfrm>
          <a:prstGeom prst="rect">
            <a:avLst/>
          </a:prstGeom>
        </p:spPr>
      </p:pic>
      <p:pic>
        <p:nvPicPr>
          <p:cNvPr id="25" name="Picture 24"/>
          <p:cNvPicPr>
            <a:picLocks noChangeAspect="1"/>
          </p:cNvPicPr>
          <p:nvPr/>
        </p:nvPicPr>
        <p:blipFill>
          <a:blip r:embed="rId12"/>
          <a:stretch>
            <a:fillRect/>
          </a:stretch>
        </p:blipFill>
        <p:spPr>
          <a:xfrm>
            <a:off x="9281838" y="6015391"/>
            <a:ext cx="823601" cy="556563"/>
          </a:xfrm>
          <a:prstGeom prst="rect">
            <a:avLst/>
          </a:prstGeom>
        </p:spPr>
      </p:pic>
      <p:pic>
        <p:nvPicPr>
          <p:cNvPr id="26" name="Picture 25"/>
          <p:cNvPicPr>
            <a:picLocks noChangeAspect="1"/>
          </p:cNvPicPr>
          <p:nvPr/>
        </p:nvPicPr>
        <p:blipFill>
          <a:blip r:embed="rId13"/>
          <a:stretch>
            <a:fillRect/>
          </a:stretch>
        </p:blipFill>
        <p:spPr>
          <a:xfrm>
            <a:off x="8418863" y="6168138"/>
            <a:ext cx="577716" cy="308007"/>
          </a:xfrm>
          <a:prstGeom prst="rect">
            <a:avLst/>
          </a:prstGeom>
        </p:spPr>
      </p:pic>
      <p:pic>
        <p:nvPicPr>
          <p:cNvPr id="27" name="Picture 26"/>
          <p:cNvPicPr>
            <a:picLocks noChangeAspect="1"/>
          </p:cNvPicPr>
          <p:nvPr/>
        </p:nvPicPr>
        <p:blipFill>
          <a:blip r:embed="rId14"/>
          <a:stretch>
            <a:fillRect/>
          </a:stretch>
        </p:blipFill>
        <p:spPr>
          <a:xfrm>
            <a:off x="9090311" y="5480192"/>
            <a:ext cx="551500" cy="557650"/>
          </a:xfrm>
          <a:prstGeom prst="rect">
            <a:avLst/>
          </a:prstGeom>
        </p:spPr>
      </p:pic>
      <p:sp>
        <p:nvSpPr>
          <p:cNvPr id="28" name="Rectangle 27"/>
          <p:cNvSpPr/>
          <p:nvPr/>
        </p:nvSpPr>
        <p:spPr>
          <a:xfrm>
            <a:off x="8445880" y="4572402"/>
            <a:ext cx="1638590" cy="830997"/>
          </a:xfrm>
          <a:prstGeom prst="rect">
            <a:avLst/>
          </a:prstGeom>
        </p:spPr>
        <p:txBody>
          <a:bodyPr wrap="none">
            <a:spAutoFit/>
          </a:bodyPr>
          <a:lstStyle/>
          <a:p>
            <a:pPr lvl="0" algn="ctr"/>
            <a:r>
              <a:rPr lang="en-US" sz="2400" dirty="0">
                <a:solidFill>
                  <a:prstClr val="black"/>
                </a:solidFill>
              </a:rPr>
              <a:t>many </a:t>
            </a:r>
          </a:p>
          <a:p>
            <a:pPr lvl="0"/>
            <a:r>
              <a:rPr lang="en-US" sz="2400" dirty="0">
                <a:solidFill>
                  <a:prstClr val="black"/>
                </a:solidFill>
              </a:rPr>
              <a:t>sea animals</a:t>
            </a:r>
          </a:p>
        </p:txBody>
      </p:sp>
      <p:pic>
        <p:nvPicPr>
          <p:cNvPr id="29" name="Picture 28"/>
          <p:cNvPicPr>
            <a:picLocks noChangeAspect="1"/>
          </p:cNvPicPr>
          <p:nvPr/>
        </p:nvPicPr>
        <p:blipFill>
          <a:blip r:embed="rId10"/>
          <a:stretch>
            <a:fillRect/>
          </a:stretch>
        </p:blipFill>
        <p:spPr>
          <a:xfrm>
            <a:off x="8418863" y="5323668"/>
            <a:ext cx="710437" cy="701863"/>
          </a:xfrm>
          <a:prstGeom prst="rect">
            <a:avLst/>
          </a:prstGeom>
        </p:spPr>
      </p:pic>
      <p:sp>
        <p:nvSpPr>
          <p:cNvPr id="30" name="Rectangle 29"/>
          <p:cNvSpPr/>
          <p:nvPr/>
        </p:nvSpPr>
        <p:spPr>
          <a:xfrm>
            <a:off x="5299764" y="4689634"/>
            <a:ext cx="1463862" cy="461665"/>
          </a:xfrm>
          <a:prstGeom prst="rect">
            <a:avLst/>
          </a:prstGeom>
        </p:spPr>
        <p:txBody>
          <a:bodyPr wrap="none">
            <a:spAutoFit/>
          </a:bodyPr>
          <a:lstStyle/>
          <a:p>
            <a:r>
              <a:rPr lang="en-US" sz="2400" dirty="0">
                <a:solidFill>
                  <a:prstClr val="black"/>
                </a:solidFill>
              </a:rPr>
              <a:t>only squid</a:t>
            </a:r>
            <a:endParaRPr lang="en-US" dirty="0"/>
          </a:p>
        </p:txBody>
      </p:sp>
      <p:sp>
        <p:nvSpPr>
          <p:cNvPr id="31" name="Rectangle 30"/>
          <p:cNvSpPr/>
          <p:nvPr/>
        </p:nvSpPr>
        <p:spPr>
          <a:xfrm>
            <a:off x="2551650" y="4738541"/>
            <a:ext cx="861133" cy="461665"/>
          </a:xfrm>
          <a:prstGeom prst="rect">
            <a:avLst/>
          </a:prstGeom>
        </p:spPr>
        <p:txBody>
          <a:bodyPr wrap="none">
            <a:spAutoFit/>
          </a:bodyPr>
          <a:lstStyle/>
          <a:p>
            <a:pPr lvl="0"/>
            <a:r>
              <a:rPr lang="en-US" sz="2400" dirty="0">
                <a:solidFill>
                  <a:prstClr val="black"/>
                </a:solidFill>
              </a:rPr>
              <a:t>shark</a:t>
            </a:r>
          </a:p>
        </p:txBody>
      </p:sp>
      <p:sp>
        <p:nvSpPr>
          <p:cNvPr id="6" name="Rectangle 5"/>
          <p:cNvSpPr/>
          <p:nvPr/>
        </p:nvSpPr>
        <p:spPr>
          <a:xfrm>
            <a:off x="3828499" y="6521726"/>
            <a:ext cx="256802" cy="261610"/>
          </a:xfrm>
          <a:prstGeom prst="rect">
            <a:avLst/>
          </a:prstGeom>
        </p:spPr>
        <p:txBody>
          <a:bodyPr wrap="none">
            <a:spAutoFit/>
          </a:bodyPr>
          <a:lstStyle/>
          <a:p>
            <a:pPr lvl="0"/>
            <a:r>
              <a:rPr lang="en-US" sz="1100" b="1" dirty="0">
                <a:solidFill>
                  <a:prstClr val="black"/>
                </a:solidFill>
              </a:rPr>
              <a:t>6</a:t>
            </a:r>
            <a:endParaRPr lang="en-US" b="1" dirty="0">
              <a:solidFill>
                <a:prstClr val="black"/>
              </a:solidFill>
            </a:endParaRPr>
          </a:p>
        </p:txBody>
      </p:sp>
      <p:sp>
        <p:nvSpPr>
          <p:cNvPr id="7" name="Rectangle 6"/>
          <p:cNvSpPr/>
          <p:nvPr/>
        </p:nvSpPr>
        <p:spPr>
          <a:xfrm>
            <a:off x="6996610" y="6517604"/>
            <a:ext cx="256802" cy="261610"/>
          </a:xfrm>
          <a:prstGeom prst="rect">
            <a:avLst/>
          </a:prstGeom>
        </p:spPr>
        <p:txBody>
          <a:bodyPr wrap="none">
            <a:spAutoFit/>
          </a:bodyPr>
          <a:lstStyle/>
          <a:p>
            <a:pPr lvl="0"/>
            <a:r>
              <a:rPr lang="en-US" sz="1100" b="1" dirty="0">
                <a:solidFill>
                  <a:prstClr val="black"/>
                </a:solidFill>
              </a:rPr>
              <a:t>6</a:t>
            </a:r>
            <a:endParaRPr lang="en-US" b="1" dirty="0">
              <a:solidFill>
                <a:prstClr val="black"/>
              </a:solidFill>
            </a:endParaRPr>
          </a:p>
        </p:txBody>
      </p:sp>
      <p:sp>
        <p:nvSpPr>
          <p:cNvPr id="8" name="Rectangle 7"/>
          <p:cNvSpPr/>
          <p:nvPr/>
        </p:nvSpPr>
        <p:spPr>
          <a:xfrm>
            <a:off x="10154788" y="6476145"/>
            <a:ext cx="256802" cy="261610"/>
          </a:xfrm>
          <a:prstGeom prst="rect">
            <a:avLst/>
          </a:prstGeom>
        </p:spPr>
        <p:txBody>
          <a:bodyPr wrap="none">
            <a:spAutoFit/>
          </a:bodyPr>
          <a:lstStyle/>
          <a:p>
            <a:pPr lvl="0"/>
            <a:r>
              <a:rPr lang="en-US" sz="1100" b="1" dirty="0">
                <a:solidFill>
                  <a:prstClr val="black"/>
                </a:solidFill>
              </a:rPr>
              <a:t>6</a:t>
            </a:r>
            <a:endParaRPr lang="en-US" b="1" dirty="0">
              <a:solidFill>
                <a:prstClr val="black"/>
              </a:solidFill>
            </a:endParaRPr>
          </a:p>
        </p:txBody>
      </p:sp>
    </p:spTree>
    <p:extLst>
      <p:ext uri="{BB962C8B-B14F-4D97-AF65-F5344CB8AC3E}">
        <p14:creationId xmlns:p14="http://schemas.microsoft.com/office/powerpoint/2010/main" val="256352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85940" y="1113833"/>
            <a:ext cx="9633471" cy="769441"/>
          </a:xfrm>
          <a:prstGeom prst="rect">
            <a:avLst/>
          </a:prstGeom>
        </p:spPr>
        <p:txBody>
          <a:bodyPr wrap="none">
            <a:spAutoFit/>
          </a:bodyPr>
          <a:lstStyle/>
          <a:p>
            <a:r>
              <a:rPr lang="en-US" sz="4400" dirty="0"/>
              <a:t>Where was squid at the end of the story?</a:t>
            </a:r>
          </a:p>
        </p:txBody>
      </p:sp>
      <p:pic>
        <p:nvPicPr>
          <p:cNvPr id="5" name="Content Placeholder 3"/>
          <p:cNvPicPr>
            <a:picLocks noGrp="1" noChangeAspect="1"/>
          </p:cNvPicPr>
          <p:nvPr>
            <p:ph idx="1"/>
          </p:nvPr>
        </p:nvPicPr>
        <p:blipFill>
          <a:blip r:embed="rId2"/>
          <a:stretch>
            <a:fillRect/>
          </a:stretch>
        </p:blipFill>
        <p:spPr>
          <a:xfrm>
            <a:off x="2208042" y="1789606"/>
            <a:ext cx="7767016" cy="2459555"/>
          </a:xfrm>
          <a:prstGeom prst="rect">
            <a:avLst/>
          </a:prstGeom>
        </p:spPr>
      </p:pic>
      <p:sp>
        <p:nvSpPr>
          <p:cNvPr id="9" name="TextBox 8"/>
          <p:cNvSpPr txBox="1"/>
          <p:nvPr/>
        </p:nvSpPr>
        <p:spPr>
          <a:xfrm>
            <a:off x="3065508" y="1990025"/>
            <a:ext cx="881973" cy="461665"/>
          </a:xfrm>
          <a:prstGeom prst="rect">
            <a:avLst/>
          </a:prstGeom>
          <a:noFill/>
        </p:spPr>
        <p:txBody>
          <a:bodyPr wrap="none" rtlCol="0">
            <a:spAutoFit/>
          </a:bodyPr>
          <a:lstStyle/>
          <a:p>
            <a:r>
              <a:rPr lang="en-US" sz="2400" dirty="0"/>
              <a:t>Squid</a:t>
            </a:r>
          </a:p>
        </p:txBody>
      </p:sp>
      <p:sp>
        <p:nvSpPr>
          <p:cNvPr id="10" name="TextBox 9"/>
          <p:cNvSpPr txBox="1"/>
          <p:nvPr/>
        </p:nvSpPr>
        <p:spPr>
          <a:xfrm>
            <a:off x="5580326" y="2084864"/>
            <a:ext cx="737446" cy="461665"/>
          </a:xfrm>
          <a:prstGeom prst="rect">
            <a:avLst/>
          </a:prstGeom>
          <a:noFill/>
        </p:spPr>
        <p:txBody>
          <a:bodyPr wrap="none" rtlCol="0">
            <a:spAutoFit/>
          </a:bodyPr>
          <a:lstStyle/>
          <a:p>
            <a:r>
              <a:rPr lang="en-US" sz="2400" dirty="0"/>
              <a:t> was</a:t>
            </a:r>
          </a:p>
        </p:txBody>
      </p:sp>
      <p:pic>
        <p:nvPicPr>
          <p:cNvPr id="15" name="Picture 14"/>
          <p:cNvPicPr>
            <a:picLocks noChangeAspect="1"/>
          </p:cNvPicPr>
          <p:nvPr/>
        </p:nvPicPr>
        <p:blipFill>
          <a:blip r:embed="rId3"/>
          <a:stretch>
            <a:fillRect/>
          </a:stretch>
        </p:blipFill>
        <p:spPr>
          <a:xfrm>
            <a:off x="5157508" y="2522626"/>
            <a:ext cx="1583081" cy="1232665"/>
          </a:xfrm>
          <a:prstGeom prst="rect">
            <a:avLst/>
          </a:prstGeom>
        </p:spPr>
      </p:pic>
      <p:pic>
        <p:nvPicPr>
          <p:cNvPr id="14" name="Picture 13"/>
          <p:cNvPicPr>
            <a:picLocks noChangeAspect="1"/>
          </p:cNvPicPr>
          <p:nvPr/>
        </p:nvPicPr>
        <p:blipFill>
          <a:blip r:embed="rId4"/>
          <a:stretch>
            <a:fillRect/>
          </a:stretch>
        </p:blipFill>
        <p:spPr>
          <a:xfrm>
            <a:off x="8821786" y="354485"/>
            <a:ext cx="1037951" cy="934156"/>
          </a:xfrm>
          <a:prstGeom prst="rect">
            <a:avLst/>
          </a:prstGeom>
        </p:spPr>
      </p:pic>
      <p:pic>
        <p:nvPicPr>
          <p:cNvPr id="17" name="Picture 16"/>
          <p:cNvPicPr>
            <a:picLocks noChangeAspect="1"/>
          </p:cNvPicPr>
          <p:nvPr/>
        </p:nvPicPr>
        <p:blipFill>
          <a:blip r:embed="rId5"/>
          <a:stretch>
            <a:fillRect/>
          </a:stretch>
        </p:blipFill>
        <p:spPr>
          <a:xfrm>
            <a:off x="1702144" y="392536"/>
            <a:ext cx="864458" cy="858054"/>
          </a:xfrm>
          <a:prstGeom prst="rect">
            <a:avLst/>
          </a:prstGeom>
        </p:spPr>
      </p:pic>
      <p:pic>
        <p:nvPicPr>
          <p:cNvPr id="18" name="Picture 17"/>
          <p:cNvPicPr>
            <a:picLocks noChangeAspect="1"/>
          </p:cNvPicPr>
          <p:nvPr/>
        </p:nvPicPr>
        <p:blipFill>
          <a:blip r:embed="rId6"/>
          <a:stretch>
            <a:fillRect/>
          </a:stretch>
        </p:blipFill>
        <p:spPr>
          <a:xfrm>
            <a:off x="2585738" y="459944"/>
            <a:ext cx="959539" cy="868589"/>
          </a:xfrm>
          <a:prstGeom prst="rect">
            <a:avLst/>
          </a:prstGeom>
        </p:spPr>
      </p:pic>
      <p:sp>
        <p:nvSpPr>
          <p:cNvPr id="13" name="TextBox 6"/>
          <p:cNvSpPr txBox="1"/>
          <p:nvPr/>
        </p:nvSpPr>
        <p:spPr>
          <a:xfrm>
            <a:off x="10667078" y="225556"/>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7</a:t>
            </a:r>
          </a:p>
          <a:p>
            <a:r>
              <a:rPr lang="en-US" dirty="0"/>
              <a:t>Level 2</a:t>
            </a:r>
          </a:p>
        </p:txBody>
      </p:sp>
      <p:pic>
        <p:nvPicPr>
          <p:cNvPr id="16" name="Picture 15"/>
          <p:cNvPicPr>
            <a:picLocks noChangeAspect="1"/>
          </p:cNvPicPr>
          <p:nvPr/>
        </p:nvPicPr>
        <p:blipFill>
          <a:blip r:embed="rId7"/>
          <a:stretch>
            <a:fillRect/>
          </a:stretch>
        </p:blipFill>
        <p:spPr>
          <a:xfrm>
            <a:off x="2927512" y="2411781"/>
            <a:ext cx="1273245" cy="1599038"/>
          </a:xfrm>
          <a:prstGeom prst="rect">
            <a:avLst/>
          </a:prstGeom>
        </p:spPr>
      </p:pic>
      <p:pic>
        <p:nvPicPr>
          <p:cNvPr id="20" name="Picture 19"/>
          <p:cNvPicPr>
            <a:picLocks noChangeAspect="1"/>
          </p:cNvPicPr>
          <p:nvPr/>
        </p:nvPicPr>
        <p:blipFill>
          <a:blip r:embed="rId7"/>
          <a:stretch>
            <a:fillRect/>
          </a:stretch>
        </p:blipFill>
        <p:spPr>
          <a:xfrm>
            <a:off x="4603478" y="331650"/>
            <a:ext cx="787091" cy="866531"/>
          </a:xfrm>
          <a:prstGeom prst="rect">
            <a:avLst/>
          </a:prstGeom>
        </p:spPr>
      </p:pic>
      <p:pic>
        <p:nvPicPr>
          <p:cNvPr id="19" name="Picture 18"/>
          <p:cNvPicPr>
            <a:picLocks noChangeAspect="1"/>
          </p:cNvPicPr>
          <p:nvPr/>
        </p:nvPicPr>
        <p:blipFill>
          <a:blip r:embed="rId8"/>
          <a:stretch>
            <a:fillRect/>
          </a:stretch>
        </p:blipFill>
        <p:spPr>
          <a:xfrm>
            <a:off x="1582563" y="4505035"/>
            <a:ext cx="2364919" cy="2246673"/>
          </a:xfrm>
          <a:prstGeom prst="rect">
            <a:avLst/>
          </a:prstGeom>
        </p:spPr>
      </p:pic>
      <p:pic>
        <p:nvPicPr>
          <p:cNvPr id="21" name="Picture 20"/>
          <p:cNvPicPr>
            <a:picLocks noChangeAspect="1"/>
          </p:cNvPicPr>
          <p:nvPr/>
        </p:nvPicPr>
        <p:blipFill>
          <a:blip r:embed="rId9"/>
          <a:stretch>
            <a:fillRect/>
          </a:stretch>
        </p:blipFill>
        <p:spPr>
          <a:xfrm>
            <a:off x="7928680" y="4493846"/>
            <a:ext cx="2320771" cy="2204732"/>
          </a:xfrm>
          <a:prstGeom prst="rect">
            <a:avLst/>
          </a:prstGeom>
        </p:spPr>
      </p:pic>
      <p:pic>
        <p:nvPicPr>
          <p:cNvPr id="22" name="Picture 21"/>
          <p:cNvPicPr>
            <a:picLocks noChangeAspect="1"/>
          </p:cNvPicPr>
          <p:nvPr/>
        </p:nvPicPr>
        <p:blipFill>
          <a:blip r:embed="rId10"/>
          <a:stretch>
            <a:fillRect/>
          </a:stretch>
        </p:blipFill>
        <p:spPr>
          <a:xfrm>
            <a:off x="4800242" y="4514302"/>
            <a:ext cx="2297618" cy="2237406"/>
          </a:xfrm>
          <a:prstGeom prst="rect">
            <a:avLst/>
          </a:prstGeom>
        </p:spPr>
      </p:pic>
      <p:sp>
        <p:nvSpPr>
          <p:cNvPr id="23" name="Rectangle 22"/>
          <p:cNvSpPr/>
          <p:nvPr/>
        </p:nvSpPr>
        <p:spPr>
          <a:xfrm>
            <a:off x="4999111" y="4686005"/>
            <a:ext cx="1899879" cy="400110"/>
          </a:xfrm>
          <a:prstGeom prst="rect">
            <a:avLst/>
          </a:prstGeom>
        </p:spPr>
        <p:txBody>
          <a:bodyPr wrap="none">
            <a:spAutoFit/>
          </a:bodyPr>
          <a:lstStyle/>
          <a:p>
            <a:pPr lvl="0"/>
            <a:r>
              <a:rPr lang="en-US" sz="2000" dirty="0">
                <a:solidFill>
                  <a:prstClr val="black"/>
                </a:solidFill>
              </a:rPr>
              <a:t>i</a:t>
            </a:r>
            <a:r>
              <a:rPr lang="en-US" sz="2000">
                <a:solidFill>
                  <a:prstClr val="black"/>
                </a:solidFill>
              </a:rPr>
              <a:t>nside </a:t>
            </a:r>
            <a:r>
              <a:rPr lang="en-US" sz="2000" dirty="0">
                <a:solidFill>
                  <a:prstClr val="black"/>
                </a:solidFill>
              </a:rPr>
              <a:t>the whale</a:t>
            </a:r>
          </a:p>
        </p:txBody>
      </p:sp>
      <p:pic>
        <p:nvPicPr>
          <p:cNvPr id="24" name="Picture 23"/>
          <p:cNvPicPr>
            <a:picLocks noChangeAspect="1"/>
          </p:cNvPicPr>
          <p:nvPr/>
        </p:nvPicPr>
        <p:blipFill>
          <a:blip r:embed="rId11"/>
          <a:stretch>
            <a:fillRect/>
          </a:stretch>
        </p:blipFill>
        <p:spPr>
          <a:xfrm>
            <a:off x="4997024" y="5029074"/>
            <a:ext cx="1904054" cy="1421182"/>
          </a:xfrm>
          <a:prstGeom prst="rect">
            <a:avLst/>
          </a:prstGeom>
        </p:spPr>
      </p:pic>
      <p:sp>
        <p:nvSpPr>
          <p:cNvPr id="6" name="Rectangle 5"/>
          <p:cNvSpPr/>
          <p:nvPr/>
        </p:nvSpPr>
        <p:spPr>
          <a:xfrm>
            <a:off x="3690680" y="6483352"/>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sp>
        <p:nvSpPr>
          <p:cNvPr id="7" name="Rectangle 6"/>
          <p:cNvSpPr/>
          <p:nvPr/>
        </p:nvSpPr>
        <p:spPr>
          <a:xfrm>
            <a:off x="6838759" y="6452770"/>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sp>
        <p:nvSpPr>
          <p:cNvPr id="8" name="Rectangle 7"/>
          <p:cNvSpPr/>
          <p:nvPr/>
        </p:nvSpPr>
        <p:spPr>
          <a:xfrm>
            <a:off x="10005848" y="6436968"/>
            <a:ext cx="256802" cy="261610"/>
          </a:xfrm>
          <a:prstGeom prst="rect">
            <a:avLst/>
          </a:prstGeom>
        </p:spPr>
        <p:txBody>
          <a:bodyPr wrap="none">
            <a:spAutoFit/>
          </a:bodyPr>
          <a:lstStyle/>
          <a:p>
            <a:pPr lvl="0"/>
            <a:r>
              <a:rPr lang="en-US" sz="1100" b="1" dirty="0">
                <a:solidFill>
                  <a:prstClr val="black"/>
                </a:solidFill>
              </a:rPr>
              <a:t>7</a:t>
            </a:r>
            <a:endParaRPr lang="en-US" b="1" dirty="0">
              <a:solidFill>
                <a:prstClr val="black"/>
              </a:solidFill>
            </a:endParaRPr>
          </a:p>
        </p:txBody>
      </p:sp>
    </p:spTree>
    <p:extLst>
      <p:ext uri="{BB962C8B-B14F-4D97-AF65-F5344CB8AC3E}">
        <p14:creationId xmlns:p14="http://schemas.microsoft.com/office/powerpoint/2010/main" val="47801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4424165"/>
            <a:ext cx="12192000" cy="8627"/>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71844" y="1314602"/>
            <a:ext cx="7648312" cy="646331"/>
          </a:xfrm>
          <a:prstGeom prst="rect">
            <a:avLst/>
          </a:prstGeom>
        </p:spPr>
        <p:txBody>
          <a:bodyPr wrap="none">
            <a:spAutoFit/>
          </a:bodyPr>
          <a:lstStyle/>
          <a:p>
            <a:r>
              <a:rPr lang="en-US" sz="3600" dirty="0"/>
              <a:t>Who is the biggest animal in the ocean?</a:t>
            </a:r>
          </a:p>
        </p:txBody>
      </p:sp>
      <p:pic>
        <p:nvPicPr>
          <p:cNvPr id="5" name="Content Placeholder 3"/>
          <p:cNvPicPr>
            <a:picLocks noChangeAspect="1"/>
          </p:cNvPicPr>
          <p:nvPr/>
        </p:nvPicPr>
        <p:blipFill>
          <a:blip r:embed="rId2"/>
          <a:stretch>
            <a:fillRect/>
          </a:stretch>
        </p:blipFill>
        <p:spPr>
          <a:xfrm>
            <a:off x="2216177" y="1913382"/>
            <a:ext cx="7464016" cy="2363605"/>
          </a:xfrm>
          <a:prstGeom prst="rect">
            <a:avLst/>
          </a:prstGeom>
        </p:spPr>
      </p:pic>
      <p:pic>
        <p:nvPicPr>
          <p:cNvPr id="6" name="Picture 5"/>
          <p:cNvPicPr>
            <a:picLocks noChangeAspect="1"/>
          </p:cNvPicPr>
          <p:nvPr/>
        </p:nvPicPr>
        <p:blipFill>
          <a:blip r:embed="rId3"/>
          <a:stretch>
            <a:fillRect/>
          </a:stretch>
        </p:blipFill>
        <p:spPr>
          <a:xfrm>
            <a:off x="2939340" y="649828"/>
            <a:ext cx="838627" cy="744283"/>
          </a:xfrm>
          <a:prstGeom prst="rect">
            <a:avLst/>
          </a:prstGeom>
        </p:spPr>
      </p:pic>
      <p:pic>
        <p:nvPicPr>
          <p:cNvPr id="7" name="Picture 6"/>
          <p:cNvPicPr>
            <a:picLocks noChangeAspect="1"/>
          </p:cNvPicPr>
          <p:nvPr/>
        </p:nvPicPr>
        <p:blipFill>
          <a:blip r:embed="rId4"/>
          <a:stretch>
            <a:fillRect/>
          </a:stretch>
        </p:blipFill>
        <p:spPr>
          <a:xfrm>
            <a:off x="2216177" y="646766"/>
            <a:ext cx="778830" cy="750405"/>
          </a:xfrm>
          <a:prstGeom prst="rect">
            <a:avLst/>
          </a:prstGeom>
        </p:spPr>
      </p:pic>
      <p:pic>
        <p:nvPicPr>
          <p:cNvPr id="8" name="Picture 7"/>
          <p:cNvPicPr>
            <a:picLocks noChangeAspect="1"/>
          </p:cNvPicPr>
          <p:nvPr/>
        </p:nvPicPr>
        <p:blipFill>
          <a:blip r:embed="rId5"/>
          <a:stretch>
            <a:fillRect/>
          </a:stretch>
        </p:blipFill>
        <p:spPr>
          <a:xfrm>
            <a:off x="4748235" y="480446"/>
            <a:ext cx="1313368" cy="1005989"/>
          </a:xfrm>
          <a:prstGeom prst="rect">
            <a:avLst/>
          </a:prstGeom>
        </p:spPr>
      </p:pic>
      <p:pic>
        <p:nvPicPr>
          <p:cNvPr id="9" name="Picture 8"/>
          <p:cNvPicPr>
            <a:picLocks noChangeAspect="1"/>
          </p:cNvPicPr>
          <p:nvPr/>
        </p:nvPicPr>
        <p:blipFill>
          <a:blip r:embed="rId5"/>
          <a:stretch>
            <a:fillRect/>
          </a:stretch>
        </p:blipFill>
        <p:spPr>
          <a:xfrm>
            <a:off x="7451819" y="2477144"/>
            <a:ext cx="1982363" cy="1581204"/>
          </a:xfrm>
          <a:prstGeom prst="rect">
            <a:avLst/>
          </a:prstGeom>
        </p:spPr>
      </p:pic>
      <p:sp>
        <p:nvSpPr>
          <p:cNvPr id="10" name="TextBox 9"/>
          <p:cNvSpPr txBox="1"/>
          <p:nvPr/>
        </p:nvSpPr>
        <p:spPr>
          <a:xfrm>
            <a:off x="7829113" y="2108111"/>
            <a:ext cx="1227773" cy="523220"/>
          </a:xfrm>
          <a:prstGeom prst="rect">
            <a:avLst/>
          </a:prstGeom>
          <a:noFill/>
        </p:spPr>
        <p:txBody>
          <a:bodyPr wrap="none" rtlCol="0">
            <a:spAutoFit/>
          </a:bodyPr>
          <a:lstStyle/>
          <a:p>
            <a:pPr algn="ctr"/>
            <a:r>
              <a:rPr lang="en-US" sz="2800" dirty="0"/>
              <a:t>biggest</a:t>
            </a:r>
          </a:p>
        </p:txBody>
      </p:sp>
      <p:pic>
        <p:nvPicPr>
          <p:cNvPr id="11" name="Picture 10"/>
          <p:cNvPicPr>
            <a:picLocks noChangeAspect="1"/>
          </p:cNvPicPr>
          <p:nvPr/>
        </p:nvPicPr>
        <p:blipFill>
          <a:blip r:embed="rId6"/>
          <a:stretch>
            <a:fillRect/>
          </a:stretch>
        </p:blipFill>
        <p:spPr>
          <a:xfrm>
            <a:off x="5100717" y="2625707"/>
            <a:ext cx="1583081" cy="1232665"/>
          </a:xfrm>
          <a:prstGeom prst="rect">
            <a:avLst/>
          </a:prstGeom>
        </p:spPr>
      </p:pic>
      <p:sp>
        <p:nvSpPr>
          <p:cNvPr id="12" name="TextBox 11"/>
          <p:cNvSpPr txBox="1"/>
          <p:nvPr/>
        </p:nvSpPr>
        <p:spPr>
          <a:xfrm>
            <a:off x="5688516" y="2152542"/>
            <a:ext cx="407484" cy="523220"/>
          </a:xfrm>
          <a:prstGeom prst="rect">
            <a:avLst/>
          </a:prstGeom>
          <a:noFill/>
        </p:spPr>
        <p:txBody>
          <a:bodyPr wrap="none" rtlCol="0">
            <a:spAutoFit/>
          </a:bodyPr>
          <a:lstStyle/>
          <a:p>
            <a:r>
              <a:rPr lang="en-US" sz="2800" dirty="0"/>
              <a:t>is</a:t>
            </a:r>
            <a:endParaRPr lang="en-US" sz="2400" dirty="0"/>
          </a:p>
        </p:txBody>
      </p:sp>
      <p:pic>
        <p:nvPicPr>
          <p:cNvPr id="13" name="Picture 12"/>
          <p:cNvPicPr>
            <a:picLocks noChangeAspect="1"/>
          </p:cNvPicPr>
          <p:nvPr/>
        </p:nvPicPr>
        <p:blipFill>
          <a:blip r:embed="rId7"/>
          <a:stretch>
            <a:fillRect/>
          </a:stretch>
        </p:blipFill>
        <p:spPr>
          <a:xfrm>
            <a:off x="8185576" y="556771"/>
            <a:ext cx="1305816" cy="873266"/>
          </a:xfrm>
          <a:prstGeom prst="rect">
            <a:avLst/>
          </a:prstGeom>
        </p:spPr>
      </p:pic>
      <p:sp>
        <p:nvSpPr>
          <p:cNvPr id="14" name="TextBox 6"/>
          <p:cNvSpPr txBox="1"/>
          <p:nvPr/>
        </p:nvSpPr>
        <p:spPr>
          <a:xfrm>
            <a:off x="10605085" y="366911"/>
            <a:ext cx="120802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Question 8</a:t>
            </a:r>
          </a:p>
          <a:p>
            <a:r>
              <a:rPr lang="en-US" dirty="0"/>
              <a:t>Level 2</a:t>
            </a:r>
          </a:p>
        </p:txBody>
      </p:sp>
      <p:pic>
        <p:nvPicPr>
          <p:cNvPr id="15" name="Picture 14"/>
          <p:cNvPicPr>
            <a:picLocks noChangeAspect="1"/>
          </p:cNvPicPr>
          <p:nvPr/>
        </p:nvPicPr>
        <p:blipFill>
          <a:blip r:embed="rId8"/>
          <a:stretch>
            <a:fillRect/>
          </a:stretch>
        </p:blipFill>
        <p:spPr>
          <a:xfrm>
            <a:off x="1393066" y="4533254"/>
            <a:ext cx="2221797" cy="2221797"/>
          </a:xfrm>
          <a:prstGeom prst="rect">
            <a:avLst/>
          </a:prstGeom>
        </p:spPr>
      </p:pic>
      <p:sp>
        <p:nvSpPr>
          <p:cNvPr id="16" name="Rectangle 15"/>
          <p:cNvSpPr/>
          <p:nvPr/>
        </p:nvSpPr>
        <p:spPr>
          <a:xfrm>
            <a:off x="1977677" y="4725857"/>
            <a:ext cx="992579" cy="461665"/>
          </a:xfrm>
          <a:prstGeom prst="rect">
            <a:avLst/>
          </a:prstGeom>
        </p:spPr>
        <p:txBody>
          <a:bodyPr wrap="none">
            <a:spAutoFit/>
          </a:bodyPr>
          <a:lstStyle/>
          <a:p>
            <a:pPr lvl="0"/>
            <a:r>
              <a:rPr lang="en-US" sz="2400" dirty="0">
                <a:solidFill>
                  <a:prstClr val="black"/>
                </a:solidFill>
              </a:rPr>
              <a:t>Whale</a:t>
            </a:r>
          </a:p>
        </p:txBody>
      </p:sp>
      <p:pic>
        <p:nvPicPr>
          <p:cNvPr id="17" name="Picture 16"/>
          <p:cNvPicPr>
            <a:picLocks noChangeAspect="1"/>
          </p:cNvPicPr>
          <p:nvPr/>
        </p:nvPicPr>
        <p:blipFill>
          <a:blip r:embed="rId9"/>
          <a:stretch>
            <a:fillRect/>
          </a:stretch>
        </p:blipFill>
        <p:spPr>
          <a:xfrm>
            <a:off x="1640574" y="5062647"/>
            <a:ext cx="1779115" cy="1428055"/>
          </a:xfrm>
          <a:prstGeom prst="rect">
            <a:avLst/>
          </a:prstGeom>
        </p:spPr>
      </p:pic>
      <p:pic>
        <p:nvPicPr>
          <p:cNvPr id="19" name="Picture 18"/>
          <p:cNvPicPr>
            <a:picLocks noChangeAspect="1"/>
          </p:cNvPicPr>
          <p:nvPr/>
        </p:nvPicPr>
        <p:blipFill>
          <a:blip r:embed="rId8"/>
          <a:stretch>
            <a:fillRect/>
          </a:stretch>
        </p:blipFill>
        <p:spPr>
          <a:xfrm>
            <a:off x="8026389" y="4533254"/>
            <a:ext cx="2221796" cy="2221796"/>
          </a:xfrm>
          <a:prstGeom prst="rect">
            <a:avLst/>
          </a:prstGeom>
        </p:spPr>
      </p:pic>
      <p:sp>
        <p:nvSpPr>
          <p:cNvPr id="20" name="Rectangle 19"/>
          <p:cNvSpPr/>
          <p:nvPr/>
        </p:nvSpPr>
        <p:spPr>
          <a:xfrm>
            <a:off x="8696300" y="4696263"/>
            <a:ext cx="881973" cy="461665"/>
          </a:xfrm>
          <a:prstGeom prst="rect">
            <a:avLst/>
          </a:prstGeom>
        </p:spPr>
        <p:txBody>
          <a:bodyPr wrap="none">
            <a:spAutoFit/>
          </a:bodyPr>
          <a:lstStyle/>
          <a:p>
            <a:r>
              <a:rPr lang="en-US" sz="2400" dirty="0">
                <a:solidFill>
                  <a:prstClr val="black"/>
                </a:solidFill>
              </a:rPr>
              <a:t>Squid</a:t>
            </a:r>
            <a:endParaRPr lang="en-US" dirty="0"/>
          </a:p>
        </p:txBody>
      </p:sp>
      <p:pic>
        <p:nvPicPr>
          <p:cNvPr id="21" name="Picture 20"/>
          <p:cNvPicPr>
            <a:picLocks noChangeAspect="1"/>
          </p:cNvPicPr>
          <p:nvPr/>
        </p:nvPicPr>
        <p:blipFill>
          <a:blip r:embed="rId10"/>
          <a:stretch>
            <a:fillRect/>
          </a:stretch>
        </p:blipFill>
        <p:spPr>
          <a:xfrm>
            <a:off x="8586347" y="5108523"/>
            <a:ext cx="1125156" cy="1413057"/>
          </a:xfrm>
          <a:prstGeom prst="rect">
            <a:avLst/>
          </a:prstGeom>
        </p:spPr>
      </p:pic>
      <p:sp>
        <p:nvSpPr>
          <p:cNvPr id="2" name="Rectangle 1"/>
          <p:cNvSpPr/>
          <p:nvPr/>
        </p:nvSpPr>
        <p:spPr>
          <a:xfrm>
            <a:off x="3358653" y="6523028"/>
            <a:ext cx="256802" cy="261610"/>
          </a:xfrm>
          <a:prstGeom prst="rect">
            <a:avLst/>
          </a:prstGeom>
        </p:spPr>
        <p:txBody>
          <a:bodyPr wrap="none">
            <a:spAutoFit/>
          </a:bodyPr>
          <a:lstStyle/>
          <a:p>
            <a:pPr lvl="0"/>
            <a:r>
              <a:rPr lang="en-US" sz="1100" b="1" dirty="0">
                <a:solidFill>
                  <a:prstClr val="black"/>
                </a:solidFill>
              </a:rPr>
              <a:t>8</a:t>
            </a:r>
            <a:endParaRPr lang="en-US" b="1" dirty="0">
              <a:solidFill>
                <a:prstClr val="black"/>
              </a:solidFill>
            </a:endParaRPr>
          </a:p>
        </p:txBody>
      </p:sp>
      <p:sp>
        <p:nvSpPr>
          <p:cNvPr id="23" name="Rectangle 22"/>
          <p:cNvSpPr/>
          <p:nvPr/>
        </p:nvSpPr>
        <p:spPr>
          <a:xfrm>
            <a:off x="10008647" y="6493440"/>
            <a:ext cx="256802" cy="261610"/>
          </a:xfrm>
          <a:prstGeom prst="rect">
            <a:avLst/>
          </a:prstGeom>
        </p:spPr>
        <p:txBody>
          <a:bodyPr wrap="none">
            <a:spAutoFit/>
          </a:bodyPr>
          <a:lstStyle/>
          <a:p>
            <a:pPr lvl="0"/>
            <a:r>
              <a:rPr lang="en-US" sz="1100" b="1" dirty="0">
                <a:solidFill>
                  <a:prstClr val="black"/>
                </a:solidFill>
              </a:rPr>
              <a:t>8</a:t>
            </a:r>
            <a:endParaRPr lang="en-US" b="1" dirty="0">
              <a:solidFill>
                <a:prstClr val="black"/>
              </a:solidFill>
            </a:endParaRPr>
          </a:p>
        </p:txBody>
      </p:sp>
      <p:pic>
        <p:nvPicPr>
          <p:cNvPr id="25" name="Picture 24"/>
          <p:cNvPicPr>
            <a:picLocks noChangeAspect="1"/>
          </p:cNvPicPr>
          <p:nvPr/>
        </p:nvPicPr>
        <p:blipFill>
          <a:blip r:embed="rId8"/>
          <a:stretch>
            <a:fillRect/>
          </a:stretch>
        </p:blipFill>
        <p:spPr>
          <a:xfrm>
            <a:off x="4813463" y="4549036"/>
            <a:ext cx="2221797" cy="2221797"/>
          </a:xfrm>
          <a:prstGeom prst="rect">
            <a:avLst/>
          </a:prstGeom>
        </p:spPr>
      </p:pic>
      <p:pic>
        <p:nvPicPr>
          <p:cNvPr id="26" name="Picture 25"/>
          <p:cNvPicPr>
            <a:picLocks noChangeAspect="1"/>
          </p:cNvPicPr>
          <p:nvPr/>
        </p:nvPicPr>
        <p:blipFill>
          <a:blip r:embed="rId11"/>
          <a:stretch>
            <a:fillRect/>
          </a:stretch>
        </p:blipFill>
        <p:spPr>
          <a:xfrm>
            <a:off x="5191877" y="5371856"/>
            <a:ext cx="1512615" cy="992654"/>
          </a:xfrm>
          <a:prstGeom prst="rect">
            <a:avLst/>
          </a:prstGeom>
        </p:spPr>
      </p:pic>
      <p:sp>
        <p:nvSpPr>
          <p:cNvPr id="27" name="Rectangle 26"/>
          <p:cNvSpPr/>
          <p:nvPr/>
        </p:nvSpPr>
        <p:spPr>
          <a:xfrm>
            <a:off x="6787090" y="6523028"/>
            <a:ext cx="256802" cy="261610"/>
          </a:xfrm>
          <a:prstGeom prst="rect">
            <a:avLst/>
          </a:prstGeom>
        </p:spPr>
        <p:txBody>
          <a:bodyPr wrap="square">
            <a:spAutoFit/>
          </a:bodyPr>
          <a:lstStyle/>
          <a:p>
            <a:pPr lvl="0"/>
            <a:r>
              <a:rPr lang="en-US" sz="1100" b="1" dirty="0">
                <a:solidFill>
                  <a:prstClr val="black"/>
                </a:solidFill>
              </a:rPr>
              <a:t>8</a:t>
            </a:r>
            <a:endParaRPr lang="en-US" b="1" dirty="0">
              <a:solidFill>
                <a:prstClr val="black"/>
              </a:solidFill>
            </a:endParaRPr>
          </a:p>
        </p:txBody>
      </p:sp>
      <p:sp>
        <p:nvSpPr>
          <p:cNvPr id="28" name="Rectangle 27"/>
          <p:cNvSpPr/>
          <p:nvPr/>
        </p:nvSpPr>
        <p:spPr>
          <a:xfrm>
            <a:off x="5545026" y="4736614"/>
            <a:ext cx="758669" cy="461665"/>
          </a:xfrm>
          <a:prstGeom prst="rect">
            <a:avLst/>
          </a:prstGeom>
        </p:spPr>
        <p:txBody>
          <a:bodyPr wrap="none">
            <a:spAutoFit/>
          </a:bodyPr>
          <a:lstStyle/>
          <a:p>
            <a:r>
              <a:rPr lang="en-US" sz="2400" dirty="0">
                <a:solidFill>
                  <a:prstClr val="black"/>
                </a:solidFill>
              </a:rPr>
              <a:t>Crab</a:t>
            </a:r>
            <a:endParaRPr lang="en-US" dirty="0"/>
          </a:p>
        </p:txBody>
      </p:sp>
    </p:spTree>
    <p:extLst>
      <p:ext uri="{BB962C8B-B14F-4D97-AF65-F5344CB8AC3E}">
        <p14:creationId xmlns:p14="http://schemas.microsoft.com/office/powerpoint/2010/main" val="1732888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669</Words>
  <Application>Microsoft Office PowerPoint</Application>
  <PresentationFormat>Widescreen</PresentationFormat>
  <Paragraphs>229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 I’m the Biggest Thing in the Ocean by Kevin Sherry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Questions</dc:title>
  <dc:creator>Sally Vonier</dc:creator>
  <cp:lastModifiedBy>Leslie Glasgow</cp:lastModifiedBy>
  <cp:revision>97</cp:revision>
  <dcterms:created xsi:type="dcterms:W3CDTF">2015-09-30T01:17:18Z</dcterms:created>
  <dcterms:modified xsi:type="dcterms:W3CDTF">2020-05-04T17:09:22Z</dcterms:modified>
</cp:coreProperties>
</file>