
<file path=[Content_Types].xml><?xml version="1.0" encoding="utf-8"?>
<Types xmlns="http://schemas.openxmlformats.org/package/2006/content-types">
  <Override PartName="/ppt/slideLayouts/slideLayout10.xml" ContentType="application/vnd.openxmlformats-officedocument.presentationml.slideLayout+xml"/>
  <Default Extension="gif" ContentType="image/gif"/>
  <Override PartName="/ppt/slides/slide69.xml" ContentType="application/vnd.openxmlformats-officedocument.presentationml.slide+xml"/>
  <Override PartName="/ppt/slides/slide14.xml" ContentType="application/vnd.openxmlformats-officedocument.presentationml.slide+xml"/>
  <Default Extension="rels" ContentType="application/vnd.openxmlformats-package.relationships+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s/slide28.xml" ContentType="application/vnd.openxmlformats-officedocument.presentationml.slide+xml"/>
  <Override PartName="/ppt/slides/slide54.xml" ContentType="application/vnd.openxmlformats-officedocument.presentationml.slide+xml"/>
  <Override PartName="/customXml/itemProps1.xml" ContentType="application/vnd.openxmlformats-officedocument.customXmlProperties+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docProps/custom.xml" ContentType="application/vnd.openxmlformats-officedocument.custom-properties+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media/audio2.bin" ContentType="audio/unknown"/>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media/audio1.bin" ContentType="audio/unknown"/>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customXml/itemProps3.xml" ContentType="application/vnd.openxmlformats-officedocument.customXmlProperties+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s/slide71.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slides/slide72.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customXml/itemProps2.xml" ContentType="application/vnd.openxmlformats-officedocument.customXmlProperties+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s/slide70.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4"/>
  </p:sldMasterIdLst>
  <p:sldIdLst>
    <p:sldId id="261" r:id="rId5"/>
    <p:sldId id="290" r:id="rId6"/>
    <p:sldId id="396" r:id="rId7"/>
    <p:sldId id="418" r:id="rId8"/>
    <p:sldId id="292" r:id="rId9"/>
    <p:sldId id="397" r:id="rId10"/>
    <p:sldId id="419" r:id="rId11"/>
    <p:sldId id="334" r:id="rId12"/>
    <p:sldId id="398" r:id="rId13"/>
    <p:sldId id="420" r:id="rId14"/>
    <p:sldId id="375" r:id="rId15"/>
    <p:sldId id="399" r:id="rId16"/>
    <p:sldId id="421" r:id="rId17"/>
    <p:sldId id="374" r:id="rId18"/>
    <p:sldId id="400" r:id="rId19"/>
    <p:sldId id="422" r:id="rId20"/>
    <p:sldId id="296" r:id="rId21"/>
    <p:sldId id="401" r:id="rId22"/>
    <p:sldId id="423" r:id="rId23"/>
    <p:sldId id="376" r:id="rId24"/>
    <p:sldId id="402" r:id="rId25"/>
    <p:sldId id="424" r:id="rId26"/>
    <p:sldId id="373" r:id="rId27"/>
    <p:sldId id="403" r:id="rId28"/>
    <p:sldId id="425" r:id="rId29"/>
    <p:sldId id="391" r:id="rId30"/>
    <p:sldId id="404" r:id="rId31"/>
    <p:sldId id="426" r:id="rId32"/>
    <p:sldId id="392" r:id="rId33"/>
    <p:sldId id="405" r:id="rId34"/>
    <p:sldId id="427" r:id="rId35"/>
    <p:sldId id="389" r:id="rId36"/>
    <p:sldId id="406" r:id="rId37"/>
    <p:sldId id="428" r:id="rId38"/>
    <p:sldId id="393" r:id="rId39"/>
    <p:sldId id="407" r:id="rId40"/>
    <p:sldId id="429" r:id="rId41"/>
    <p:sldId id="384" r:id="rId42"/>
    <p:sldId id="408" r:id="rId43"/>
    <p:sldId id="430" r:id="rId44"/>
    <p:sldId id="336" r:id="rId45"/>
    <p:sldId id="409" r:id="rId46"/>
    <p:sldId id="431" r:id="rId47"/>
    <p:sldId id="387" r:id="rId48"/>
    <p:sldId id="410" r:id="rId49"/>
    <p:sldId id="432" r:id="rId50"/>
    <p:sldId id="360" r:id="rId51"/>
    <p:sldId id="411" r:id="rId52"/>
    <p:sldId id="433" r:id="rId53"/>
    <p:sldId id="390" r:id="rId54"/>
    <p:sldId id="412" r:id="rId55"/>
    <p:sldId id="434" r:id="rId56"/>
    <p:sldId id="365" r:id="rId57"/>
    <p:sldId id="413" r:id="rId58"/>
    <p:sldId id="435" r:id="rId59"/>
    <p:sldId id="367" r:id="rId60"/>
    <p:sldId id="414" r:id="rId61"/>
    <p:sldId id="436" r:id="rId62"/>
    <p:sldId id="381" r:id="rId63"/>
    <p:sldId id="415" r:id="rId64"/>
    <p:sldId id="437" r:id="rId65"/>
    <p:sldId id="382" r:id="rId66"/>
    <p:sldId id="416" r:id="rId67"/>
    <p:sldId id="343" r:id="rId68"/>
    <p:sldId id="331" r:id="rId69"/>
    <p:sldId id="417" r:id="rId70"/>
    <p:sldId id="439" r:id="rId71"/>
    <p:sldId id="388" r:id="rId72"/>
    <p:sldId id="332" r:id="rId73"/>
    <p:sldId id="370" r:id="rId74"/>
    <p:sldId id="308" r:id="rId75"/>
    <p:sldId id="347"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4368" autoAdjust="0"/>
    <p:restoredTop sz="94660"/>
  </p:normalViewPr>
  <p:slideViewPr>
    <p:cSldViewPr snapToGrid="0">
      <p:cViewPr varScale="1">
        <p:scale>
          <a:sx n="103" d="100"/>
          <a:sy n="103" d="100"/>
        </p:scale>
        <p:origin x="-112" y="-51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B82F9D-80A5-48CE-9455-883C57BE3AD2}" type="datetimeFigureOut">
              <a:rPr lang="en-US" smtClean="0"/>
              <a:pPr/>
              <a:t>4/12/20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4183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82F9D-80A5-48CE-9455-883C57BE3AD2}" type="datetimeFigureOut">
              <a:rPr lang="en-US" smtClean="0"/>
              <a:pPr/>
              <a:t>4/12/20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9383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82F9D-80A5-48CE-9455-883C57BE3AD2}" type="datetimeFigureOut">
              <a:rPr lang="en-US" smtClean="0"/>
              <a:pPr/>
              <a:t>4/12/20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3469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82F9D-80A5-48CE-9455-883C57BE3AD2}" type="datetimeFigureOut">
              <a:rPr lang="en-US" smtClean="0"/>
              <a:pPr/>
              <a:t>4/12/20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6097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B82F9D-80A5-48CE-9455-883C57BE3AD2}" type="datetimeFigureOut">
              <a:rPr lang="en-US" smtClean="0"/>
              <a:pPr/>
              <a:t>4/12/20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0814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B82F9D-80A5-48CE-9455-883C57BE3AD2}" type="datetimeFigureOut">
              <a:rPr lang="en-US" smtClean="0"/>
              <a:pPr/>
              <a:t>4/12/20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56AE5-87BA-4820-96ED-82161F3BE93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6586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82F9D-80A5-48CE-9455-883C57BE3AD2}" type="datetimeFigureOut">
              <a:rPr lang="en-US" smtClean="0"/>
              <a:pPr/>
              <a:t>4/12/20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56AE5-87BA-4820-96ED-82161F3BE93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678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B82F9D-80A5-48CE-9455-883C57BE3AD2}" type="datetimeFigureOut">
              <a:rPr lang="en-US" smtClean="0"/>
              <a:pPr/>
              <a:t>4/12/20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56AE5-87BA-4820-96ED-82161F3BE93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5566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82F9D-80A5-48CE-9455-883C57BE3AD2}" type="datetimeFigureOut">
              <a:rPr lang="en-US" smtClean="0"/>
              <a:pPr/>
              <a:t>4/12/20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756AE5-87BA-4820-96ED-82161F3BE93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2375548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B82F9D-80A5-48CE-9455-883C57BE3AD2}" type="datetimeFigureOut">
              <a:rPr lang="en-US" smtClean="0"/>
              <a:pPr/>
              <a:t>4/12/20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56AE5-87BA-4820-96ED-82161F3BE93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1703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B82F9D-80A5-48CE-9455-883C57BE3AD2}" type="datetimeFigureOut">
              <a:rPr lang="en-US" smtClean="0"/>
              <a:pPr/>
              <a:t>4/12/20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56AE5-87BA-4820-96ED-82161F3BE93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260576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82F9D-80A5-48CE-9455-883C57BE3AD2}" type="datetimeFigureOut">
              <a:rPr lang="en-US" smtClean="0"/>
              <a:pPr/>
              <a:t>4/12/20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56AE5-87BA-4820-96ED-82161F3BE93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82573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4" Type="http://schemas.openxmlformats.org/officeDocument/2006/relationships/image" Target="../media/image7.png"/><Relationship Id="rId5" Type="http://schemas.openxmlformats.org/officeDocument/2006/relationships/slide" Target="slide12.xml"/><Relationship Id="rId6" Type="http://schemas.openxmlformats.org/officeDocument/2006/relationships/image" Target="../media/image27.png"/><Relationship Id="rId7" Type="http://schemas.openxmlformats.org/officeDocument/2006/relationships/image" Target="../media/image17.png"/><Relationship Id="rId8" Type="http://schemas.openxmlformats.org/officeDocument/2006/relationships/image" Target="../media/image5.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3.xml.rels><?xml version="1.0" encoding="UTF-8" standalone="yes"?>
<Relationships xmlns="http://schemas.openxmlformats.org/package/2006/relationships"><Relationship Id="rId3" Type="http://schemas.openxmlformats.org/officeDocument/2006/relationships/slide" Target="slide17.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4.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image" Target="../media/image38.png"/><Relationship Id="rId13"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slide" Target="slide16.xml"/><Relationship Id="rId4" Type="http://schemas.openxmlformats.org/officeDocument/2006/relationships/image" Target="../media/image7.png"/><Relationship Id="rId5" Type="http://schemas.openxmlformats.org/officeDocument/2006/relationships/slide" Target="slide15.xml"/><Relationship Id="rId6" Type="http://schemas.openxmlformats.org/officeDocument/2006/relationships/image" Target="../media/image23.png"/><Relationship Id="rId7" Type="http://schemas.openxmlformats.org/officeDocument/2006/relationships/image" Target="../media/image25.jpeg"/><Relationship Id="rId8" Type="http://schemas.openxmlformats.org/officeDocument/2006/relationships/image" Target="../media/image34.png"/><Relationship Id="rId9" Type="http://schemas.openxmlformats.org/officeDocument/2006/relationships/image" Target="../media/image35.jpeg"/><Relationship Id="rId10"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slide" Target="slide19.xml"/><Relationship Id="rId7" Type="http://schemas.openxmlformats.org/officeDocument/2006/relationships/image" Target="../media/image43.png"/><Relationship Id="rId8" Type="http://schemas.openxmlformats.org/officeDocument/2006/relationships/slide" Target="slide18.xml"/><Relationship Id="rId9" Type="http://schemas.openxmlformats.org/officeDocument/2006/relationships/image" Target="../media/image44.png"/><Relationship Id="rId10" Type="http://schemas.openxmlformats.org/officeDocument/2006/relationships/image" Target="../media/image45.png"/><Relationship Id="rId11"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 Target="slide4.xml"/><Relationship Id="rId8" Type="http://schemas.openxmlformats.org/officeDocument/2006/relationships/image" Target="../media/image7.png"/><Relationship Id="rId9" Type="http://schemas.openxmlformats.org/officeDocument/2006/relationships/slide" Target="slide3.xml"/><Relationship Id="rId10" Type="http://schemas.openxmlformats.org/officeDocument/2006/relationships/image" Target="../media/image8.jpeg"/></Relationships>
</file>

<file path=ppt/slides/_rels/slide20.xml.rels><?xml version="1.0" encoding="UTF-8" standalone="yes"?>
<Relationships xmlns="http://schemas.openxmlformats.org/package/2006/relationships"><Relationship Id="rId11" Type="http://schemas.openxmlformats.org/officeDocument/2006/relationships/image" Target="../media/image50.png"/><Relationship Id="rId12" Type="http://schemas.openxmlformats.org/officeDocument/2006/relationships/image" Target="../media/image51.png"/><Relationship Id="rId13"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slide" Target="slide21.xml"/><Relationship Id="rId4" Type="http://schemas.openxmlformats.org/officeDocument/2006/relationships/image" Target="../media/image7.png"/><Relationship Id="rId5" Type="http://schemas.openxmlformats.org/officeDocument/2006/relationships/slide" Target="slide22.xml"/><Relationship Id="rId6" Type="http://schemas.openxmlformats.org/officeDocument/2006/relationships/image" Target="../media/image23.png"/><Relationship Id="rId7" Type="http://schemas.openxmlformats.org/officeDocument/2006/relationships/image" Target="../media/image47.png"/><Relationship Id="rId8" Type="http://schemas.openxmlformats.org/officeDocument/2006/relationships/image" Target="../media/image24.jpeg"/><Relationship Id="rId9" Type="http://schemas.openxmlformats.org/officeDocument/2006/relationships/image" Target="../media/image48.png"/><Relationship Id="rId10"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3.xml.rels><?xml version="1.0" encoding="UTF-8" standalone="yes"?>
<Relationships xmlns="http://schemas.openxmlformats.org/package/2006/relationships"><Relationship Id="rId11" Type="http://schemas.openxmlformats.org/officeDocument/2006/relationships/image" Target="../media/image52.jpeg"/><Relationship Id="rId12" Type="http://schemas.openxmlformats.org/officeDocument/2006/relationships/image" Target="../media/image53.png"/><Relationship Id="rId13"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slide" Target="slide25.xml"/><Relationship Id="rId4" Type="http://schemas.openxmlformats.org/officeDocument/2006/relationships/image" Target="../media/image7.png"/><Relationship Id="rId5" Type="http://schemas.openxmlformats.org/officeDocument/2006/relationships/slide" Target="slide24.xml"/><Relationship Id="rId6" Type="http://schemas.openxmlformats.org/officeDocument/2006/relationships/image" Target="../media/image24.jpeg"/><Relationship Id="rId7" Type="http://schemas.openxmlformats.org/officeDocument/2006/relationships/image" Target="../media/image49.png"/><Relationship Id="rId8" Type="http://schemas.openxmlformats.org/officeDocument/2006/relationships/image" Target="../media/image51.png"/><Relationship Id="rId9" Type="http://schemas.openxmlformats.org/officeDocument/2006/relationships/image" Target="../media/image25.jpeg"/><Relationship Id="rId10"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6.xml.rels><?xml version="1.0" encoding="UTF-8" standalone="yes"?>
<Relationships xmlns="http://schemas.openxmlformats.org/package/2006/relationships"><Relationship Id="rId11" Type="http://schemas.openxmlformats.org/officeDocument/2006/relationships/image" Target="../media/image57.png"/><Relationship Id="rId12" Type="http://schemas.openxmlformats.org/officeDocument/2006/relationships/image" Target="../media/image58.png"/><Relationship Id="rId13"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jpeg"/><Relationship Id="rId4" Type="http://schemas.openxmlformats.org/officeDocument/2006/relationships/image" Target="../media/image4.png"/><Relationship Id="rId5" Type="http://schemas.openxmlformats.org/officeDocument/2006/relationships/image" Target="../media/image50.png"/><Relationship Id="rId6" Type="http://schemas.openxmlformats.org/officeDocument/2006/relationships/slide" Target="slide28.xml"/><Relationship Id="rId7" Type="http://schemas.openxmlformats.org/officeDocument/2006/relationships/image" Target="../media/image7.png"/><Relationship Id="rId8" Type="http://schemas.openxmlformats.org/officeDocument/2006/relationships/slide" Target="slide27.xml"/><Relationship Id="rId9" Type="http://schemas.openxmlformats.org/officeDocument/2006/relationships/image" Target="../media/image55.png"/><Relationship Id="rId10"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8.xml.rels><?xml version="1.0" encoding="UTF-8" standalone="yes"?>
<Relationships xmlns="http://schemas.openxmlformats.org/package/2006/relationships"><Relationship Id="rId3" Type="http://schemas.openxmlformats.org/officeDocument/2006/relationships/slide" Target="slide26.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9.xml.rels><?xml version="1.0" encoding="UTF-8" standalone="yes"?>
<Relationships xmlns="http://schemas.openxmlformats.org/package/2006/relationships"><Relationship Id="rId11" Type="http://schemas.openxmlformats.org/officeDocument/2006/relationships/image" Target="../media/image62.jpeg"/><Relationship Id="rId12" Type="http://schemas.openxmlformats.org/officeDocument/2006/relationships/image" Target="../media/image63.jpeg"/><Relationship Id="rId13" Type="http://schemas.openxmlformats.org/officeDocument/2006/relationships/image" Target="../media/image52.jpeg"/><Relationship Id="rId14" Type="http://schemas.openxmlformats.org/officeDocument/2006/relationships/image" Target="../media/image64.png"/><Relationship Id="rId15" Type="http://schemas.openxmlformats.org/officeDocument/2006/relationships/image" Target="../media/image65.png"/><Relationship Id="rId16"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slide" Target="slide31.xml"/><Relationship Id="rId4" Type="http://schemas.openxmlformats.org/officeDocument/2006/relationships/image" Target="../media/image7.png"/><Relationship Id="rId5" Type="http://schemas.openxmlformats.org/officeDocument/2006/relationships/slide" Target="slide30.xml"/><Relationship Id="rId6" Type="http://schemas.openxmlformats.org/officeDocument/2006/relationships/image" Target="../media/image17.png"/><Relationship Id="rId7" Type="http://schemas.openxmlformats.org/officeDocument/2006/relationships/image" Target="../media/image60.jpeg"/><Relationship Id="rId8" Type="http://schemas.openxmlformats.org/officeDocument/2006/relationships/image" Target="../media/image10.jpeg"/><Relationship Id="rId9" Type="http://schemas.openxmlformats.org/officeDocument/2006/relationships/image" Target="../media/image5.png"/><Relationship Id="rId10" Type="http://schemas.openxmlformats.org/officeDocument/2006/relationships/image" Target="../media/image61.jpe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slide" Target="slide34.xml"/><Relationship Id="rId6" Type="http://schemas.openxmlformats.org/officeDocument/2006/relationships/image" Target="../media/image7.png"/><Relationship Id="rId7" Type="http://schemas.openxmlformats.org/officeDocument/2006/relationships/image" Target="../media/image69.png"/><Relationship Id="rId8" Type="http://schemas.openxmlformats.org/officeDocument/2006/relationships/slide" Target="slide33.xml"/><Relationship Id="rId9" Type="http://schemas.openxmlformats.org/officeDocument/2006/relationships/image" Target="../media/image25.jpeg"/><Relationship Id="rId10" Type="http://schemas.openxmlformats.org/officeDocument/2006/relationships/image" Target="../media/image70.png"/><Relationship Id="rId11" Type="http://schemas.openxmlformats.org/officeDocument/2006/relationships/image" Target="../media/image71.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34.xml.rels><?xml version="1.0" encoding="UTF-8" standalone="yes"?>
<Relationships xmlns="http://schemas.openxmlformats.org/package/2006/relationships"><Relationship Id="rId3" Type="http://schemas.openxmlformats.org/officeDocument/2006/relationships/slide" Target="slide32.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2.png"/><Relationship Id="rId5" Type="http://schemas.openxmlformats.org/officeDocument/2006/relationships/slide" Target="slide37.xml"/><Relationship Id="rId6" Type="http://schemas.openxmlformats.org/officeDocument/2006/relationships/image" Target="../media/image73.png"/><Relationship Id="rId7" Type="http://schemas.openxmlformats.org/officeDocument/2006/relationships/slide" Target="slide36.xml"/><Relationship Id="rId8" Type="http://schemas.openxmlformats.org/officeDocument/2006/relationships/image" Target="../media/image10.jpeg"/><Relationship Id="rId9" Type="http://schemas.openxmlformats.org/officeDocument/2006/relationships/image" Target="../media/image9.jpeg"/><Relationship Id="rId10" Type="http://schemas.openxmlformats.org/officeDocument/2006/relationships/image" Target="../media/image74.png"/><Relationship Id="rId11"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slide" Target="slide38.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37.xml.rels><?xml version="1.0" encoding="UTF-8" standalone="yes"?>
<Relationships xmlns="http://schemas.openxmlformats.org/package/2006/relationships"><Relationship Id="rId3" Type="http://schemas.openxmlformats.org/officeDocument/2006/relationships/slide" Target="slide35.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4" Type="http://schemas.openxmlformats.org/officeDocument/2006/relationships/image" Target="../media/image7.png"/><Relationship Id="rId5" Type="http://schemas.openxmlformats.org/officeDocument/2006/relationships/slide" Target="slide40.xml"/><Relationship Id="rId6" Type="http://schemas.openxmlformats.org/officeDocument/2006/relationships/image" Target="../media/image35.jpeg"/><Relationship Id="rId7" Type="http://schemas.openxmlformats.org/officeDocument/2006/relationships/image" Target="../media/image76.png"/><Relationship Id="rId8" Type="http://schemas.openxmlformats.org/officeDocument/2006/relationships/image" Target="../media/image74.png"/><Relationship Id="rId9" Type="http://schemas.openxmlformats.org/officeDocument/2006/relationships/image" Target="../media/image77.png"/><Relationship Id="rId10" Type="http://schemas.openxmlformats.org/officeDocument/2006/relationships/image" Target="../media/image78.png"/><Relationship Id="rId11" Type="http://schemas.openxmlformats.org/officeDocument/2006/relationships/image" Target="../media/image79.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40.xml.rels><?xml version="1.0" encoding="UTF-8" standalone="yes"?>
<Relationships xmlns="http://schemas.openxmlformats.org/package/2006/relationships"><Relationship Id="rId3" Type="http://schemas.openxmlformats.org/officeDocument/2006/relationships/slide" Target="slide38.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slide" Target="slide42.xml"/><Relationship Id="rId5" Type="http://schemas.openxmlformats.org/officeDocument/2006/relationships/image" Target="../media/image81.png"/><Relationship Id="rId6" Type="http://schemas.openxmlformats.org/officeDocument/2006/relationships/image" Target="../media/image82.png"/><Relationship Id="rId7" Type="http://schemas.openxmlformats.org/officeDocument/2006/relationships/image" Target="../media/image83.jpeg"/><Relationship Id="rId8" Type="http://schemas.openxmlformats.org/officeDocument/2006/relationships/image" Target="../media/image10.jpeg"/><Relationship Id="rId9"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slide" Target="slide43.xml"/></Relationships>
</file>

<file path=ppt/slides/_rels/slide42.xml.rels><?xml version="1.0" encoding="UTF-8" standalone="yes"?>
<Relationships xmlns="http://schemas.openxmlformats.org/package/2006/relationships"><Relationship Id="rId3" Type="http://schemas.openxmlformats.org/officeDocument/2006/relationships/slide" Target="slide44.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43.xml.rels><?xml version="1.0" encoding="UTF-8" standalone="yes"?>
<Relationships xmlns="http://schemas.openxmlformats.org/package/2006/relationships"><Relationship Id="rId3" Type="http://schemas.openxmlformats.org/officeDocument/2006/relationships/slide" Target="slide41.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44.xml.rels><?xml version="1.0" encoding="UTF-8" standalone="yes"?>
<Relationships xmlns="http://schemas.openxmlformats.org/package/2006/relationships"><Relationship Id="rId11" Type="http://schemas.openxmlformats.org/officeDocument/2006/relationships/image" Target="../media/image88.png"/><Relationship Id="rId12" Type="http://schemas.openxmlformats.org/officeDocument/2006/relationships/image" Target="../media/image89.png"/><Relationship Id="rId1" Type="http://schemas.openxmlformats.org/officeDocument/2006/relationships/slideLayout" Target="../slideLayouts/slideLayout2.xml"/><Relationship Id="rId2" Type="http://schemas.openxmlformats.org/officeDocument/2006/relationships/image" Target="../media/image84.png"/><Relationship Id="rId3" Type="http://schemas.openxmlformats.org/officeDocument/2006/relationships/slide" Target="slide46.xml"/><Relationship Id="rId4" Type="http://schemas.openxmlformats.org/officeDocument/2006/relationships/image" Target="../media/image7.png"/><Relationship Id="rId5" Type="http://schemas.openxmlformats.org/officeDocument/2006/relationships/slide" Target="slide45.xml"/><Relationship Id="rId6" Type="http://schemas.openxmlformats.org/officeDocument/2006/relationships/image" Target="../media/image85.png"/><Relationship Id="rId7" Type="http://schemas.openxmlformats.org/officeDocument/2006/relationships/image" Target="../media/image76.png"/><Relationship Id="rId8" Type="http://schemas.openxmlformats.org/officeDocument/2006/relationships/image" Target="../media/image25.jpeg"/><Relationship Id="rId9" Type="http://schemas.openxmlformats.org/officeDocument/2006/relationships/image" Target="../media/image86.png"/><Relationship Id="rId10" Type="http://schemas.openxmlformats.org/officeDocument/2006/relationships/image" Target="../media/image87.png"/></Relationships>
</file>

<file path=ppt/slides/_rels/slide45.xml.rels><?xml version="1.0" encoding="UTF-8" standalone="yes"?>
<Relationships xmlns="http://schemas.openxmlformats.org/package/2006/relationships"><Relationship Id="rId3" Type="http://schemas.openxmlformats.org/officeDocument/2006/relationships/slide" Target="slide47.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46.xml.rels><?xml version="1.0" encoding="UTF-8" standalone="yes"?>
<Relationships xmlns="http://schemas.openxmlformats.org/package/2006/relationships"><Relationship Id="rId3" Type="http://schemas.openxmlformats.org/officeDocument/2006/relationships/slide" Target="slide44.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47.xml.rels><?xml version="1.0" encoding="UTF-8" standalone="yes"?>
<Relationships xmlns="http://schemas.openxmlformats.org/package/2006/relationships"><Relationship Id="rId11" Type="http://schemas.openxmlformats.org/officeDocument/2006/relationships/image" Target="../media/image85.png"/><Relationship Id="rId12" Type="http://schemas.openxmlformats.org/officeDocument/2006/relationships/image" Target="../media/image29.png"/><Relationship Id="rId13" Type="http://schemas.openxmlformats.org/officeDocument/2006/relationships/image" Target="../media/image92.png"/><Relationship Id="rId14" Type="http://schemas.openxmlformats.org/officeDocument/2006/relationships/image" Target="../media/image93.jpeg"/><Relationship Id="rId1" Type="http://schemas.openxmlformats.org/officeDocument/2006/relationships/slideLayout" Target="../slideLayouts/slideLayout2.xml"/><Relationship Id="rId2" Type="http://schemas.openxmlformats.org/officeDocument/2006/relationships/image" Target="../media/image84.png"/><Relationship Id="rId3" Type="http://schemas.openxmlformats.org/officeDocument/2006/relationships/slide" Target="slide49.xml"/><Relationship Id="rId4" Type="http://schemas.openxmlformats.org/officeDocument/2006/relationships/image" Target="../media/image7.png"/><Relationship Id="rId5" Type="http://schemas.openxmlformats.org/officeDocument/2006/relationships/slide" Target="slide48.xml"/><Relationship Id="rId6" Type="http://schemas.openxmlformats.org/officeDocument/2006/relationships/image" Target="../media/image90.png"/><Relationship Id="rId7" Type="http://schemas.openxmlformats.org/officeDocument/2006/relationships/image" Target="../media/image25.jpeg"/><Relationship Id="rId8" Type="http://schemas.openxmlformats.org/officeDocument/2006/relationships/image" Target="../media/image9.jpeg"/><Relationship Id="rId9" Type="http://schemas.openxmlformats.org/officeDocument/2006/relationships/image" Target="../media/image39.png"/><Relationship Id="rId10" Type="http://schemas.openxmlformats.org/officeDocument/2006/relationships/image" Target="../media/image91.png"/></Relationships>
</file>

<file path=ppt/slides/_rels/slide48.xml.rels><?xml version="1.0" encoding="UTF-8" standalone="yes"?>
<Relationships xmlns="http://schemas.openxmlformats.org/package/2006/relationships"><Relationship Id="rId3" Type="http://schemas.openxmlformats.org/officeDocument/2006/relationships/slide" Target="slide50.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49.xml.rels><?xml version="1.0" encoding="UTF-8" standalone="yes"?>
<Relationships xmlns="http://schemas.openxmlformats.org/package/2006/relationships"><Relationship Id="rId3" Type="http://schemas.openxmlformats.org/officeDocument/2006/relationships/slide" Target="slide47.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5.xml.rels><?xml version="1.0" encoding="UTF-8" standalone="yes"?>
<Relationships xmlns="http://schemas.openxmlformats.org/package/2006/relationships"><Relationship Id="rId11" Type="http://schemas.openxmlformats.org/officeDocument/2006/relationships/slide" Target="slide7.xml"/><Relationship Id="rId12" Type="http://schemas.openxmlformats.org/officeDocument/2006/relationships/image" Target="../media/image19.png"/><Relationship Id="rId13" Type="http://schemas.openxmlformats.org/officeDocument/2006/relationships/image" Target="../media/image20.jpeg"/><Relationship Id="rId14" Type="http://schemas.openxmlformats.org/officeDocument/2006/relationships/image" Target="../media/image21.png"/><Relationship Id="rId1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slide" Target="slide6.xml"/><Relationship Id="rId9" Type="http://schemas.openxmlformats.org/officeDocument/2006/relationships/image" Target="../media/image7.png"/><Relationship Id="rId10"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slide" Target="slide52.xml"/><Relationship Id="rId5" Type="http://schemas.openxmlformats.org/officeDocument/2006/relationships/image" Target="../media/image81.png"/><Relationship Id="rId6" Type="http://schemas.openxmlformats.org/officeDocument/2006/relationships/image" Target="../media/image82.png"/><Relationship Id="rId7" Type="http://schemas.openxmlformats.org/officeDocument/2006/relationships/image" Target="../media/image83.jpeg"/><Relationship Id="rId8" Type="http://schemas.openxmlformats.org/officeDocument/2006/relationships/image" Target="../media/image94.png"/><Relationship Id="rId9" Type="http://schemas.openxmlformats.org/officeDocument/2006/relationships/image" Target="../media/image69.png"/><Relationship Id="rId10" Type="http://schemas.openxmlformats.org/officeDocument/2006/relationships/image" Target="../media/image95.png"/><Relationship Id="rId1" Type="http://schemas.openxmlformats.org/officeDocument/2006/relationships/slideLayout" Target="../slideLayouts/slideLayout2.xml"/><Relationship Id="rId2" Type="http://schemas.openxmlformats.org/officeDocument/2006/relationships/slide" Target="slide51.xml"/></Relationships>
</file>

<file path=ppt/slides/_rels/slide51.xml.rels><?xml version="1.0" encoding="UTF-8" standalone="yes"?>
<Relationships xmlns="http://schemas.openxmlformats.org/package/2006/relationships"><Relationship Id="rId3" Type="http://schemas.openxmlformats.org/officeDocument/2006/relationships/slide" Target="slide53.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52.xml.rels><?xml version="1.0" encoding="UTF-8" standalone="yes"?>
<Relationships xmlns="http://schemas.openxmlformats.org/package/2006/relationships"><Relationship Id="rId3" Type="http://schemas.openxmlformats.org/officeDocument/2006/relationships/slide" Target="slide50.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53.xml.rels><?xml version="1.0" encoding="UTF-8" standalone="yes"?>
<Relationships xmlns="http://schemas.openxmlformats.org/package/2006/relationships"><Relationship Id="rId3" Type="http://schemas.openxmlformats.org/officeDocument/2006/relationships/image" Target="../media/image97.png"/><Relationship Id="rId4" Type="http://schemas.openxmlformats.org/officeDocument/2006/relationships/slide" Target="slide55.xml"/><Relationship Id="rId5" Type="http://schemas.openxmlformats.org/officeDocument/2006/relationships/image" Target="../media/image43.png"/><Relationship Id="rId6" Type="http://schemas.openxmlformats.org/officeDocument/2006/relationships/slide" Target="slide54.xml"/><Relationship Id="rId7" Type="http://schemas.openxmlformats.org/officeDocument/2006/relationships/image" Target="../media/image46.jpe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100.png"/><Relationship Id="rId11" Type="http://schemas.openxmlformats.org/officeDocument/2006/relationships/image" Target="../media/image101.png"/><Relationship Id="rId1" Type="http://schemas.openxmlformats.org/officeDocument/2006/relationships/slideLayout" Target="../slideLayouts/slideLayout2.xml"/><Relationship Id="rId2" Type="http://schemas.openxmlformats.org/officeDocument/2006/relationships/image" Target="../media/image96.png"/></Relationships>
</file>

<file path=ppt/slides/_rels/slide54.xml.rels><?xml version="1.0" encoding="UTF-8" standalone="yes"?>
<Relationships xmlns="http://schemas.openxmlformats.org/package/2006/relationships"><Relationship Id="rId3" Type="http://schemas.openxmlformats.org/officeDocument/2006/relationships/slide" Target="slide56.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55.xml.rels><?xml version="1.0" encoding="UTF-8" standalone="yes"?>
<Relationships xmlns="http://schemas.openxmlformats.org/package/2006/relationships"><Relationship Id="rId3" Type="http://schemas.openxmlformats.org/officeDocument/2006/relationships/slide" Target="slide53.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56.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06.jpeg"/><Relationship Id="rId13" Type="http://schemas.openxmlformats.org/officeDocument/2006/relationships/image" Target="../media/image107.jpeg"/><Relationship Id="rId14" Type="http://schemas.openxmlformats.org/officeDocument/2006/relationships/image" Target="../media/image108.jpeg"/><Relationship Id="rId15" Type="http://schemas.openxmlformats.org/officeDocument/2006/relationships/image" Target="../media/image109.jpe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slide" Target="slide57.xml"/><Relationship Id="rId4" Type="http://schemas.openxmlformats.org/officeDocument/2006/relationships/image" Target="../media/image73.png"/><Relationship Id="rId5" Type="http://schemas.openxmlformats.org/officeDocument/2006/relationships/slide" Target="slide58.xml"/><Relationship Id="rId6" Type="http://schemas.openxmlformats.org/officeDocument/2006/relationships/image" Target="../media/image102.png"/><Relationship Id="rId7" Type="http://schemas.openxmlformats.org/officeDocument/2006/relationships/image" Target="../media/image2.png"/><Relationship Id="rId8" Type="http://schemas.openxmlformats.org/officeDocument/2006/relationships/image" Target="../media/image103.png"/><Relationship Id="rId9" Type="http://schemas.openxmlformats.org/officeDocument/2006/relationships/image" Target="../media/image104.png"/><Relationship Id="rId10" Type="http://schemas.openxmlformats.org/officeDocument/2006/relationships/image" Target="../media/image105.jpeg"/></Relationships>
</file>

<file path=ppt/slides/_rels/slide57.xml.rels><?xml version="1.0" encoding="UTF-8" standalone="yes"?>
<Relationships xmlns="http://schemas.openxmlformats.org/package/2006/relationships"><Relationship Id="rId3" Type="http://schemas.openxmlformats.org/officeDocument/2006/relationships/slide" Target="slide59.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58.xml.rels><?xml version="1.0" encoding="UTF-8" standalone="yes"?>
<Relationships xmlns="http://schemas.openxmlformats.org/package/2006/relationships"><Relationship Id="rId3" Type="http://schemas.openxmlformats.org/officeDocument/2006/relationships/slide" Target="slide56.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59.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112.jpeg"/><Relationship Id="rId13" Type="http://schemas.openxmlformats.org/officeDocument/2006/relationships/image" Target="../media/image113.jpe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slide" Target="slide61.xml"/><Relationship Id="rId4" Type="http://schemas.openxmlformats.org/officeDocument/2006/relationships/image" Target="../media/image7.png"/><Relationship Id="rId5" Type="http://schemas.openxmlformats.org/officeDocument/2006/relationships/slide" Target="slide60.xml"/><Relationship Id="rId6" Type="http://schemas.openxmlformats.org/officeDocument/2006/relationships/image" Target="../media/image23.png"/><Relationship Id="rId7" Type="http://schemas.openxmlformats.org/officeDocument/2006/relationships/image" Target="../media/image25.jpeg"/><Relationship Id="rId8" Type="http://schemas.openxmlformats.org/officeDocument/2006/relationships/image" Target="../media/image35.jpeg"/><Relationship Id="rId9" Type="http://schemas.openxmlformats.org/officeDocument/2006/relationships/image" Target="../media/image110.jpeg"/><Relationship Id="rId10" Type="http://schemas.openxmlformats.org/officeDocument/2006/relationships/image" Target="../media/image111.jpeg"/></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60.xml.rels><?xml version="1.0" encoding="UTF-8" standalone="yes"?>
<Relationships xmlns="http://schemas.openxmlformats.org/package/2006/relationships"><Relationship Id="rId3" Type="http://schemas.openxmlformats.org/officeDocument/2006/relationships/slide" Target="slide62.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61.xml.rels><?xml version="1.0" encoding="UTF-8" standalone="yes"?>
<Relationships xmlns="http://schemas.openxmlformats.org/package/2006/relationships"><Relationship Id="rId3" Type="http://schemas.openxmlformats.org/officeDocument/2006/relationships/slide" Target="slide59.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62.xml.rels><?xml version="1.0" encoding="UTF-8" standalone="yes"?>
<Relationships xmlns="http://schemas.openxmlformats.org/package/2006/relationships"><Relationship Id="rId11" Type="http://schemas.openxmlformats.org/officeDocument/2006/relationships/image" Target="../media/image119.png"/><Relationship Id="rId12"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35.jpeg"/><Relationship Id="rId6" Type="http://schemas.openxmlformats.org/officeDocument/2006/relationships/image" Target="../media/image114.jpeg"/><Relationship Id="rId7" Type="http://schemas.openxmlformats.org/officeDocument/2006/relationships/image" Target="../media/image115.jpeg"/><Relationship Id="rId8" Type="http://schemas.openxmlformats.org/officeDocument/2006/relationships/image" Target="../media/image116.png"/><Relationship Id="rId9" Type="http://schemas.openxmlformats.org/officeDocument/2006/relationships/image" Target="../media/image117.png"/><Relationship Id="rId10" Type="http://schemas.openxmlformats.org/officeDocument/2006/relationships/image" Target="../media/image118.png"/></Relationships>
</file>

<file path=ppt/slides/_rels/slide63.xml.rels><?xml version="1.0" encoding="UTF-8" standalone="yes"?>
<Relationships xmlns="http://schemas.openxmlformats.org/package/2006/relationships"><Relationship Id="rId3" Type="http://schemas.openxmlformats.org/officeDocument/2006/relationships/slide" Target="slide64.xml"/><Relationship Id="rId4" Type="http://schemas.openxmlformats.org/officeDocument/2006/relationships/image" Target="../media/image11.jpeg"/><Relationship Id="rId5" Type="http://schemas.openxmlformats.org/officeDocument/2006/relationships/slide" Target="slide62.xml"/><Relationship Id="rId6"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120.png"/><Relationship Id="rId6" Type="http://schemas.openxmlformats.org/officeDocument/2006/relationships/image" Target="../media/image121.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5.xml.rels><?xml version="1.0" encoding="UTF-8" standalone="yes"?>
<Relationships xmlns="http://schemas.openxmlformats.org/package/2006/relationships"><Relationship Id="rId11" Type="http://schemas.openxmlformats.org/officeDocument/2006/relationships/image" Target="../media/image127.jpeg"/><Relationship Id="rId12" Type="http://schemas.openxmlformats.org/officeDocument/2006/relationships/image" Target="../media/image128.jpeg"/><Relationship Id="rId13" Type="http://schemas.openxmlformats.org/officeDocument/2006/relationships/image" Target="../media/image129.png"/><Relationship Id="rId14" Type="http://schemas.openxmlformats.org/officeDocument/2006/relationships/image" Target="../media/image130.jpeg"/><Relationship Id="rId1" Type="http://schemas.openxmlformats.org/officeDocument/2006/relationships/slideLayout" Target="../slideLayouts/slideLayout2.xml"/><Relationship Id="rId2" Type="http://schemas.openxmlformats.org/officeDocument/2006/relationships/slide" Target="slide67.xml"/><Relationship Id="rId3" Type="http://schemas.openxmlformats.org/officeDocument/2006/relationships/image" Target="../media/image73.png"/><Relationship Id="rId4" Type="http://schemas.openxmlformats.org/officeDocument/2006/relationships/slide" Target="slide66.xml"/><Relationship Id="rId5" Type="http://schemas.openxmlformats.org/officeDocument/2006/relationships/image" Target="../media/image122.png"/><Relationship Id="rId6" Type="http://schemas.openxmlformats.org/officeDocument/2006/relationships/image" Target="../media/image123.jpeg"/><Relationship Id="rId7" Type="http://schemas.openxmlformats.org/officeDocument/2006/relationships/image" Target="../media/image113.jpeg"/><Relationship Id="rId8" Type="http://schemas.openxmlformats.org/officeDocument/2006/relationships/image" Target="../media/image124.png"/><Relationship Id="rId9" Type="http://schemas.openxmlformats.org/officeDocument/2006/relationships/image" Target="../media/image125.png"/><Relationship Id="rId10" Type="http://schemas.openxmlformats.org/officeDocument/2006/relationships/image" Target="../media/image126.jpeg"/></Relationships>
</file>

<file path=ppt/slides/_rels/slide66.xml.rels><?xml version="1.0" encoding="UTF-8" standalone="yes"?>
<Relationships xmlns="http://schemas.openxmlformats.org/package/2006/relationships"><Relationship Id="rId3" Type="http://schemas.openxmlformats.org/officeDocument/2006/relationships/slide" Target="slide65.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67.xml.rels><?xml version="1.0" encoding="UTF-8" standalone="yes"?>
<Relationships xmlns="http://schemas.openxmlformats.org/package/2006/relationships"><Relationship Id="rId3" Type="http://schemas.openxmlformats.org/officeDocument/2006/relationships/slide" Target="slide65.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slide" Target="slide9.xml"/><Relationship Id="rId4" Type="http://schemas.openxmlformats.org/officeDocument/2006/relationships/image" Target="../media/image7.png"/><Relationship Id="rId5" Type="http://schemas.openxmlformats.org/officeDocument/2006/relationships/slide" Target="slide10.xml"/><Relationship Id="rId6" Type="http://schemas.openxmlformats.org/officeDocument/2006/relationships/image" Target="../media/image23.pn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png"/><Relationship Id="rId10"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4" Type="http://schemas.openxmlformats.org/officeDocument/2006/relationships/image" Target="../media/image11.jpeg"/><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audio" Target="../media/audio1.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6532" y="874666"/>
            <a:ext cx="9144000" cy="1285631"/>
          </a:xfrm>
        </p:spPr>
        <p:txBody>
          <a:bodyPr>
            <a:noAutofit/>
          </a:bodyPr>
          <a:lstStyle/>
          <a:p>
            <a:r>
              <a:rPr lang="en-US" sz="6600" b="1" u="sng" dirty="0"/>
              <a:t>A Frog in the Bog</a:t>
            </a:r>
            <a:r>
              <a:rPr lang="en-US" b="1" u="sng" dirty="0"/>
              <a:t/>
            </a:r>
            <a:br>
              <a:rPr lang="en-US" b="1" u="sng" dirty="0"/>
            </a:br>
            <a:r>
              <a:rPr lang="en-US" sz="3600" b="1" dirty="0"/>
              <a:t>by Karma Wilson</a:t>
            </a:r>
            <a:endParaRPr lang="en-US" sz="2000" b="1" dirty="0"/>
          </a:p>
        </p:txBody>
      </p:sp>
      <p:sp>
        <p:nvSpPr>
          <p:cNvPr id="3" name="Rectangle 2"/>
          <p:cNvSpPr/>
          <p:nvPr/>
        </p:nvSpPr>
        <p:spPr>
          <a:xfrm>
            <a:off x="2873120" y="4775537"/>
            <a:ext cx="6050824" cy="1015663"/>
          </a:xfrm>
          <a:prstGeom prst="rect">
            <a:avLst/>
          </a:prstGeom>
        </p:spPr>
        <p:txBody>
          <a:bodyPr wrap="none">
            <a:spAutoFit/>
          </a:bodyPr>
          <a:lstStyle/>
          <a:p>
            <a:r>
              <a:rPr lang="en-US" sz="6000" b="1" dirty="0">
                <a:solidFill>
                  <a:prstClr val="black"/>
                </a:solidFill>
                <a:latin typeface="Calibri Light" panose="020F0302020204030204"/>
                <a:ea typeface="+mj-ea"/>
                <a:cs typeface="+mj-cs"/>
              </a:rPr>
              <a:t>Essential Questions</a:t>
            </a:r>
            <a:endParaRPr lang="en-US" dirty="0"/>
          </a:p>
        </p:txBody>
      </p:sp>
      <p:pic>
        <p:nvPicPr>
          <p:cNvPr id="7" name="Picture 6"/>
          <p:cNvPicPr>
            <a:picLocks noChangeAspect="1"/>
          </p:cNvPicPr>
          <p:nvPr/>
        </p:nvPicPr>
        <p:blipFill>
          <a:blip r:embed="rId2"/>
          <a:stretch>
            <a:fillRect/>
          </a:stretch>
        </p:blipFill>
        <p:spPr>
          <a:xfrm>
            <a:off x="4577302" y="2303392"/>
            <a:ext cx="2642460" cy="232905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949621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1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289932" y="1128666"/>
            <a:ext cx="3878768" cy="707886"/>
          </a:xfrm>
          <a:prstGeom prst="rect">
            <a:avLst/>
          </a:prstGeom>
        </p:spPr>
        <p:txBody>
          <a:bodyPr wrap="square">
            <a:spAutoFit/>
          </a:bodyPr>
          <a:lstStyle/>
          <a:p>
            <a:r>
              <a:rPr lang="en-US" sz="4000" dirty="0"/>
              <a:t>Where is the log?</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433128" y="1770337"/>
            <a:ext cx="7325743" cy="2359137"/>
          </a:xfrm>
          <a:prstGeom prst="rect">
            <a:avLst/>
          </a:prstGeom>
        </p:spPr>
      </p:pic>
      <p:sp>
        <p:nvSpPr>
          <p:cNvPr id="15" name="TextBox 14"/>
          <p:cNvSpPr txBox="1"/>
          <p:nvPr/>
        </p:nvSpPr>
        <p:spPr>
          <a:xfrm>
            <a:off x="5908287" y="2042965"/>
            <a:ext cx="375424" cy="461665"/>
          </a:xfrm>
          <a:prstGeom prst="rect">
            <a:avLst/>
          </a:prstGeom>
          <a:noFill/>
        </p:spPr>
        <p:txBody>
          <a:bodyPr wrap="none" rtlCol="0">
            <a:spAutoFit/>
          </a:bodyPr>
          <a:lstStyle/>
          <a:p>
            <a:r>
              <a:rPr lang="en-US" sz="2400" dirty="0"/>
              <a:t>is</a:t>
            </a:r>
          </a:p>
        </p:txBody>
      </p:sp>
      <p:sp>
        <p:nvSpPr>
          <p:cNvPr id="16" name="TextBox 15"/>
          <p:cNvSpPr txBox="1"/>
          <p:nvPr/>
        </p:nvSpPr>
        <p:spPr>
          <a:xfrm>
            <a:off x="3236627" y="2015052"/>
            <a:ext cx="620683" cy="461665"/>
          </a:xfrm>
          <a:prstGeom prst="rect">
            <a:avLst/>
          </a:prstGeom>
          <a:noFill/>
        </p:spPr>
        <p:txBody>
          <a:bodyPr wrap="none" rtlCol="0">
            <a:spAutoFit/>
          </a:bodyPr>
          <a:lstStyle/>
          <a:p>
            <a:r>
              <a:rPr lang="en-US" sz="2400" dirty="0"/>
              <a:t>Log</a:t>
            </a:r>
          </a:p>
        </p:txBody>
      </p:sp>
      <p:pic>
        <p:nvPicPr>
          <p:cNvPr id="18" name="Picture 17">
            <a:hlinkClick r:id="rId3" action="ppaction://hlinksldjump"/>
          </p:cNvPr>
          <p:cNvPicPr>
            <a:picLocks noChangeAspect="1"/>
          </p:cNvPicPr>
          <p:nvPr/>
        </p:nvPicPr>
        <p:blipFill>
          <a:blip r:embed="rId4"/>
          <a:stretch>
            <a:fillRect/>
          </a:stretch>
        </p:blipFill>
        <p:spPr>
          <a:xfrm>
            <a:off x="1778147" y="4539466"/>
            <a:ext cx="2369174" cy="2252103"/>
          </a:xfrm>
          <a:prstGeom prst="rect">
            <a:avLst/>
          </a:prstGeom>
        </p:spPr>
      </p:pic>
      <p:pic>
        <p:nvPicPr>
          <p:cNvPr id="22" name="Picture 21">
            <a:hlinkClick r:id="rId5" action="ppaction://hlinksldjump"/>
          </p:cNvPr>
          <p:cNvPicPr>
            <a:picLocks noChangeAspect="1"/>
          </p:cNvPicPr>
          <p:nvPr/>
        </p:nvPicPr>
        <p:blipFill>
          <a:blip r:embed="rId4"/>
          <a:stretch>
            <a:fillRect/>
          </a:stretch>
        </p:blipFill>
        <p:spPr>
          <a:xfrm>
            <a:off x="5017624" y="4539465"/>
            <a:ext cx="2369174" cy="2252103"/>
          </a:xfrm>
          <a:prstGeom prst="rect">
            <a:avLst/>
          </a:prstGeom>
        </p:spPr>
      </p:pic>
      <p:pic>
        <p:nvPicPr>
          <p:cNvPr id="23" name="Picture 22">
            <a:hlinkClick r:id="rId3" action="ppaction://hlinksldjump"/>
          </p:cNvPr>
          <p:cNvPicPr>
            <a:picLocks noChangeAspect="1"/>
          </p:cNvPicPr>
          <p:nvPr/>
        </p:nvPicPr>
        <p:blipFill>
          <a:blip r:embed="rId4"/>
          <a:stretch>
            <a:fillRect/>
          </a:stretch>
        </p:blipFill>
        <p:spPr>
          <a:xfrm>
            <a:off x="8257100" y="4513946"/>
            <a:ext cx="2369174" cy="2252103"/>
          </a:xfrm>
          <a:prstGeom prst="rect">
            <a:avLst/>
          </a:prstGeom>
        </p:spPr>
      </p:pic>
      <p:sp>
        <p:nvSpPr>
          <p:cNvPr id="7" name="Rectangle 6"/>
          <p:cNvSpPr/>
          <p:nvPr/>
        </p:nvSpPr>
        <p:spPr>
          <a:xfrm>
            <a:off x="10478157" y="226597"/>
            <a:ext cx="1422400" cy="646331"/>
          </a:xfrm>
          <a:prstGeom prst="rect">
            <a:avLst/>
          </a:prstGeom>
        </p:spPr>
        <p:txBody>
          <a:bodyPr wrap="square">
            <a:spAutoFit/>
          </a:bodyPr>
          <a:lstStyle/>
          <a:p>
            <a:r>
              <a:rPr lang="en-US" dirty="0"/>
              <a:t>Question 4</a:t>
            </a:r>
          </a:p>
          <a:p>
            <a:r>
              <a:rPr lang="en-US" dirty="0"/>
              <a:t>Level 1</a:t>
            </a:r>
          </a:p>
        </p:txBody>
      </p:sp>
      <p:sp>
        <p:nvSpPr>
          <p:cNvPr id="8" name="Rectangle 7"/>
          <p:cNvSpPr/>
          <p:nvPr/>
        </p:nvSpPr>
        <p:spPr>
          <a:xfrm>
            <a:off x="2023196" y="4581250"/>
            <a:ext cx="1916871" cy="830997"/>
          </a:xfrm>
          <a:prstGeom prst="rect">
            <a:avLst/>
          </a:prstGeom>
        </p:spPr>
        <p:txBody>
          <a:bodyPr wrap="none">
            <a:spAutoFit/>
          </a:bodyPr>
          <a:lstStyle/>
          <a:p>
            <a:pPr algn="ctr"/>
            <a:r>
              <a:rPr lang="en-US" sz="2400" dirty="0">
                <a:solidFill>
                  <a:prstClr val="black"/>
                </a:solidFill>
              </a:rPr>
              <a:t>at the bottom</a:t>
            </a:r>
          </a:p>
          <a:p>
            <a:pPr algn="ctr"/>
            <a:r>
              <a:rPr lang="en-US" sz="2400" dirty="0">
                <a:solidFill>
                  <a:prstClr val="black"/>
                </a:solidFill>
              </a:rPr>
              <a:t>of the bog</a:t>
            </a:r>
            <a:endParaRPr lang="en-US" dirty="0"/>
          </a:p>
        </p:txBody>
      </p:sp>
      <p:sp>
        <p:nvSpPr>
          <p:cNvPr id="9" name="Rectangle 8"/>
          <p:cNvSpPr/>
          <p:nvPr/>
        </p:nvSpPr>
        <p:spPr>
          <a:xfrm>
            <a:off x="8636049" y="4623024"/>
            <a:ext cx="1611275" cy="830997"/>
          </a:xfrm>
          <a:prstGeom prst="rect">
            <a:avLst/>
          </a:prstGeom>
        </p:spPr>
        <p:txBody>
          <a:bodyPr wrap="none">
            <a:spAutoFit/>
          </a:bodyPr>
          <a:lstStyle/>
          <a:p>
            <a:r>
              <a:rPr lang="en-US" sz="2400" dirty="0">
                <a:solidFill>
                  <a:prstClr val="black"/>
                </a:solidFill>
              </a:rPr>
              <a:t>on the side</a:t>
            </a:r>
          </a:p>
          <a:p>
            <a:r>
              <a:rPr lang="en-US" sz="2400" dirty="0">
                <a:solidFill>
                  <a:prstClr val="black"/>
                </a:solidFill>
              </a:rPr>
              <a:t>of the bog</a:t>
            </a:r>
            <a:endParaRPr lang="en-US" dirty="0"/>
          </a:p>
        </p:txBody>
      </p:sp>
      <p:sp>
        <p:nvSpPr>
          <p:cNvPr id="10" name="Rectangle 9"/>
          <p:cNvSpPr/>
          <p:nvPr/>
        </p:nvSpPr>
        <p:spPr>
          <a:xfrm>
            <a:off x="5245184" y="4623025"/>
            <a:ext cx="1975220" cy="830997"/>
          </a:xfrm>
          <a:prstGeom prst="rect">
            <a:avLst/>
          </a:prstGeom>
        </p:spPr>
        <p:txBody>
          <a:bodyPr wrap="none">
            <a:spAutoFit/>
          </a:bodyPr>
          <a:lstStyle/>
          <a:p>
            <a:pPr algn="ctr"/>
            <a:r>
              <a:rPr lang="en-US" sz="2400" dirty="0">
                <a:solidFill>
                  <a:prstClr val="black"/>
                </a:solidFill>
              </a:rPr>
              <a:t>in the middle </a:t>
            </a:r>
          </a:p>
          <a:p>
            <a:pPr algn="ctr"/>
            <a:r>
              <a:rPr lang="en-US" sz="2400" dirty="0">
                <a:solidFill>
                  <a:prstClr val="black"/>
                </a:solidFill>
              </a:rPr>
              <a:t>of the bog</a:t>
            </a:r>
            <a:endParaRPr lang="en-US" dirty="0"/>
          </a:p>
        </p:txBody>
      </p:sp>
      <p:sp>
        <p:nvSpPr>
          <p:cNvPr id="33" name="Rectangle 32"/>
          <p:cNvSpPr/>
          <p:nvPr/>
        </p:nvSpPr>
        <p:spPr>
          <a:xfrm>
            <a:off x="7129997" y="6534339"/>
            <a:ext cx="256802" cy="261610"/>
          </a:xfrm>
          <a:prstGeom prst="rect">
            <a:avLst/>
          </a:prstGeom>
        </p:spPr>
        <p:txBody>
          <a:bodyPr wrap="none">
            <a:spAutoFit/>
          </a:bodyPr>
          <a:lstStyle/>
          <a:p>
            <a:pPr lvl="0"/>
            <a:r>
              <a:rPr lang="en-US" sz="1100" b="1" dirty="0">
                <a:solidFill>
                  <a:prstClr val="black"/>
                </a:solidFill>
              </a:rPr>
              <a:t>4</a:t>
            </a:r>
          </a:p>
        </p:txBody>
      </p:sp>
      <p:sp>
        <p:nvSpPr>
          <p:cNvPr id="34" name="Rectangle 33"/>
          <p:cNvSpPr/>
          <p:nvPr/>
        </p:nvSpPr>
        <p:spPr>
          <a:xfrm>
            <a:off x="10369473" y="6529958"/>
            <a:ext cx="256802" cy="261610"/>
          </a:xfrm>
          <a:prstGeom prst="rect">
            <a:avLst/>
          </a:prstGeom>
        </p:spPr>
        <p:txBody>
          <a:bodyPr wrap="none">
            <a:spAutoFit/>
          </a:bodyPr>
          <a:lstStyle/>
          <a:p>
            <a:pPr lvl="0"/>
            <a:r>
              <a:rPr lang="en-US" sz="1100" b="1" dirty="0">
                <a:solidFill>
                  <a:prstClr val="black"/>
                </a:solidFill>
              </a:rPr>
              <a:t>4</a:t>
            </a:r>
          </a:p>
        </p:txBody>
      </p:sp>
      <p:sp>
        <p:nvSpPr>
          <p:cNvPr id="35" name="Rectangle 34"/>
          <p:cNvSpPr/>
          <p:nvPr/>
        </p:nvSpPr>
        <p:spPr>
          <a:xfrm>
            <a:off x="3928312" y="6537325"/>
            <a:ext cx="256802" cy="261610"/>
          </a:xfrm>
          <a:prstGeom prst="rect">
            <a:avLst/>
          </a:prstGeom>
        </p:spPr>
        <p:txBody>
          <a:bodyPr wrap="none">
            <a:spAutoFit/>
          </a:bodyPr>
          <a:lstStyle/>
          <a:p>
            <a:pPr lvl="0"/>
            <a:r>
              <a:rPr lang="en-US" sz="1100" b="1" dirty="0">
                <a:solidFill>
                  <a:prstClr val="black"/>
                </a:solidFill>
              </a:rPr>
              <a:t>4</a:t>
            </a:r>
          </a:p>
        </p:txBody>
      </p:sp>
      <p:pic>
        <p:nvPicPr>
          <p:cNvPr id="5" name="Picture 4"/>
          <p:cNvPicPr>
            <a:picLocks noChangeAspect="1"/>
          </p:cNvPicPr>
          <p:nvPr/>
        </p:nvPicPr>
        <p:blipFill>
          <a:blip r:embed="rId6"/>
          <a:stretch>
            <a:fillRect/>
          </a:stretch>
        </p:blipFill>
        <p:spPr>
          <a:xfrm>
            <a:off x="2602907" y="2675573"/>
            <a:ext cx="1996609" cy="719911"/>
          </a:xfrm>
          <a:prstGeom prst="rect">
            <a:avLst/>
          </a:prstGeom>
        </p:spPr>
      </p:pic>
      <p:pic>
        <p:nvPicPr>
          <p:cNvPr id="26" name="Picture 25"/>
          <p:cNvPicPr>
            <a:picLocks noChangeAspect="1"/>
          </p:cNvPicPr>
          <p:nvPr/>
        </p:nvPicPr>
        <p:blipFill>
          <a:blip r:embed="rId6"/>
          <a:stretch>
            <a:fillRect/>
          </a:stretch>
        </p:blipFill>
        <p:spPr>
          <a:xfrm>
            <a:off x="6765794" y="786679"/>
            <a:ext cx="985207" cy="355233"/>
          </a:xfrm>
          <a:prstGeom prst="rect">
            <a:avLst/>
          </a:prstGeom>
        </p:spPr>
      </p:pic>
      <p:pic>
        <p:nvPicPr>
          <p:cNvPr id="27" name="Picture 26"/>
          <p:cNvPicPr>
            <a:picLocks noChangeAspect="1"/>
          </p:cNvPicPr>
          <p:nvPr/>
        </p:nvPicPr>
        <p:blipFill>
          <a:blip r:embed="rId7"/>
          <a:stretch>
            <a:fillRect/>
          </a:stretch>
        </p:blipFill>
        <p:spPr>
          <a:xfrm>
            <a:off x="4626346" y="459766"/>
            <a:ext cx="981606" cy="826324"/>
          </a:xfrm>
          <a:prstGeom prst="rect">
            <a:avLst/>
          </a:prstGeom>
        </p:spPr>
      </p:pic>
      <p:pic>
        <p:nvPicPr>
          <p:cNvPr id="28" name="Picture 27"/>
          <p:cNvPicPr>
            <a:picLocks noChangeAspect="1"/>
          </p:cNvPicPr>
          <p:nvPr/>
        </p:nvPicPr>
        <p:blipFill>
          <a:blip r:embed="rId8"/>
          <a:stretch>
            <a:fillRect/>
          </a:stretch>
        </p:blipFill>
        <p:spPr>
          <a:xfrm>
            <a:off x="5383200" y="2447952"/>
            <a:ext cx="1466290" cy="1232665"/>
          </a:xfrm>
          <a:prstGeom prst="rect">
            <a:avLst/>
          </a:prstGeom>
        </p:spPr>
      </p:pic>
      <p:pic>
        <p:nvPicPr>
          <p:cNvPr id="19" name="Picture 18">
            <a:hlinkClick r:id="rId3" action="ppaction://hlinksldjump"/>
          </p:cNvPr>
          <p:cNvPicPr>
            <a:picLocks noChangeAspect="1"/>
          </p:cNvPicPr>
          <p:nvPr/>
        </p:nvPicPr>
        <p:blipFill>
          <a:blip r:embed="rId9"/>
          <a:stretch>
            <a:fillRect/>
          </a:stretch>
        </p:blipFill>
        <p:spPr>
          <a:xfrm>
            <a:off x="2065895" y="5354362"/>
            <a:ext cx="1874172" cy="1236319"/>
          </a:xfrm>
          <a:prstGeom prst="rect">
            <a:avLst/>
          </a:prstGeom>
        </p:spPr>
      </p:pic>
      <p:pic>
        <p:nvPicPr>
          <p:cNvPr id="21" name="Picture 20">
            <a:hlinkClick r:id="rId5" action="ppaction://hlinksldjump"/>
          </p:cNvPr>
          <p:cNvPicPr>
            <a:picLocks noChangeAspect="1"/>
          </p:cNvPicPr>
          <p:nvPr/>
        </p:nvPicPr>
        <p:blipFill>
          <a:blip r:embed="rId10"/>
          <a:stretch>
            <a:fillRect/>
          </a:stretch>
        </p:blipFill>
        <p:spPr>
          <a:xfrm>
            <a:off x="5257718" y="5412247"/>
            <a:ext cx="1943196" cy="1178435"/>
          </a:xfrm>
          <a:prstGeom prst="rect">
            <a:avLst/>
          </a:prstGeom>
        </p:spPr>
      </p:pic>
      <p:pic>
        <p:nvPicPr>
          <p:cNvPr id="24" name="Picture 23">
            <a:hlinkClick r:id="rId3" action="ppaction://hlinksldjump"/>
          </p:cNvPr>
          <p:cNvPicPr>
            <a:picLocks noChangeAspect="1"/>
          </p:cNvPicPr>
          <p:nvPr/>
        </p:nvPicPr>
        <p:blipFill>
          <a:blip r:embed="rId11"/>
          <a:stretch>
            <a:fillRect/>
          </a:stretch>
        </p:blipFill>
        <p:spPr>
          <a:xfrm flipH="1">
            <a:off x="8563112" y="5361730"/>
            <a:ext cx="1757147" cy="117559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64981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779062" y="1132361"/>
            <a:ext cx="10633873" cy="707886"/>
          </a:xfrm>
          <a:prstGeom prst="rect">
            <a:avLst/>
          </a:prstGeom>
        </p:spPr>
        <p:txBody>
          <a:bodyPr wrap="none">
            <a:spAutoFit/>
          </a:bodyPr>
          <a:lstStyle/>
          <a:p>
            <a:r>
              <a:rPr lang="en-US" sz="4000" dirty="0"/>
              <a:t>What size is the frog in the beginning of the story?</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433128" y="1770337"/>
            <a:ext cx="7325743" cy="2359137"/>
          </a:xfrm>
          <a:prstGeom prst="rect">
            <a:avLst/>
          </a:prstGeom>
        </p:spPr>
      </p:pic>
      <p:sp>
        <p:nvSpPr>
          <p:cNvPr id="15" name="TextBox 14"/>
          <p:cNvSpPr txBox="1"/>
          <p:nvPr/>
        </p:nvSpPr>
        <p:spPr>
          <a:xfrm>
            <a:off x="5908287" y="2048413"/>
            <a:ext cx="375424" cy="461665"/>
          </a:xfrm>
          <a:prstGeom prst="rect">
            <a:avLst/>
          </a:prstGeom>
          <a:noFill/>
        </p:spPr>
        <p:txBody>
          <a:bodyPr wrap="none" rtlCol="0">
            <a:spAutoFit/>
          </a:bodyPr>
          <a:lstStyle/>
          <a:p>
            <a:r>
              <a:rPr lang="en-US" sz="2400" dirty="0"/>
              <a:t>is</a:t>
            </a:r>
          </a:p>
        </p:txBody>
      </p:sp>
      <p:sp>
        <p:nvSpPr>
          <p:cNvPr id="16" name="TextBox 15"/>
          <p:cNvSpPr txBox="1"/>
          <p:nvPr/>
        </p:nvSpPr>
        <p:spPr>
          <a:xfrm>
            <a:off x="3264644" y="2021642"/>
            <a:ext cx="734368" cy="461665"/>
          </a:xfrm>
          <a:prstGeom prst="rect">
            <a:avLst/>
          </a:prstGeom>
          <a:noFill/>
        </p:spPr>
        <p:txBody>
          <a:bodyPr wrap="none" rtlCol="0">
            <a:spAutoFit/>
          </a:bodyPr>
          <a:lstStyle/>
          <a:p>
            <a:r>
              <a:rPr lang="en-US" sz="2400" dirty="0"/>
              <a:t>Frog</a:t>
            </a:r>
          </a:p>
        </p:txBody>
      </p:sp>
      <p:pic>
        <p:nvPicPr>
          <p:cNvPr id="18" name="Picture 17">
            <a:hlinkClick r:id="rId3" action="ppaction://hlinksldjump"/>
          </p:cNvPr>
          <p:cNvPicPr>
            <a:picLocks noChangeAspect="1"/>
          </p:cNvPicPr>
          <p:nvPr/>
        </p:nvPicPr>
        <p:blipFill>
          <a:blip r:embed="rId4"/>
          <a:stretch>
            <a:fillRect/>
          </a:stretch>
        </p:blipFill>
        <p:spPr>
          <a:xfrm>
            <a:off x="3096144" y="4492850"/>
            <a:ext cx="2369174" cy="2252103"/>
          </a:xfrm>
          <a:prstGeom prst="rect">
            <a:avLst/>
          </a:prstGeom>
        </p:spPr>
      </p:pic>
      <p:pic>
        <p:nvPicPr>
          <p:cNvPr id="22" name="Picture 21">
            <a:hlinkClick r:id="rId5" action="ppaction://hlinksldjump"/>
          </p:cNvPr>
          <p:cNvPicPr>
            <a:picLocks noChangeAspect="1"/>
          </p:cNvPicPr>
          <p:nvPr/>
        </p:nvPicPr>
        <p:blipFill>
          <a:blip r:embed="rId4"/>
          <a:stretch>
            <a:fillRect/>
          </a:stretch>
        </p:blipFill>
        <p:spPr>
          <a:xfrm>
            <a:off x="6761183" y="4492850"/>
            <a:ext cx="2369174" cy="2252103"/>
          </a:xfrm>
          <a:prstGeom prst="rect">
            <a:avLst/>
          </a:prstGeom>
        </p:spPr>
      </p:pic>
      <p:sp>
        <p:nvSpPr>
          <p:cNvPr id="7" name="Rectangle 6"/>
          <p:cNvSpPr/>
          <p:nvPr/>
        </p:nvSpPr>
        <p:spPr>
          <a:xfrm>
            <a:off x="10478157" y="226597"/>
            <a:ext cx="1422400" cy="646331"/>
          </a:xfrm>
          <a:prstGeom prst="rect">
            <a:avLst/>
          </a:prstGeom>
        </p:spPr>
        <p:txBody>
          <a:bodyPr wrap="square">
            <a:spAutoFit/>
          </a:bodyPr>
          <a:lstStyle/>
          <a:p>
            <a:r>
              <a:rPr lang="en-US" dirty="0"/>
              <a:t>Question 5</a:t>
            </a:r>
          </a:p>
          <a:p>
            <a:r>
              <a:rPr lang="en-US" dirty="0"/>
              <a:t>Level 1</a:t>
            </a:r>
          </a:p>
        </p:txBody>
      </p:sp>
      <p:sp>
        <p:nvSpPr>
          <p:cNvPr id="8" name="Rectangle 7"/>
          <p:cNvSpPr/>
          <p:nvPr/>
        </p:nvSpPr>
        <p:spPr>
          <a:xfrm>
            <a:off x="4120842" y="4570321"/>
            <a:ext cx="561372" cy="461665"/>
          </a:xfrm>
          <a:prstGeom prst="rect">
            <a:avLst/>
          </a:prstGeom>
        </p:spPr>
        <p:txBody>
          <a:bodyPr wrap="none">
            <a:spAutoFit/>
          </a:bodyPr>
          <a:lstStyle/>
          <a:p>
            <a:r>
              <a:rPr lang="en-US" sz="2400" dirty="0">
                <a:solidFill>
                  <a:prstClr val="black"/>
                </a:solidFill>
              </a:rPr>
              <a:t>big</a:t>
            </a:r>
            <a:endParaRPr lang="en-US" dirty="0"/>
          </a:p>
        </p:txBody>
      </p:sp>
      <p:sp>
        <p:nvSpPr>
          <p:cNvPr id="10" name="Rectangle 9"/>
          <p:cNvSpPr/>
          <p:nvPr/>
        </p:nvSpPr>
        <p:spPr>
          <a:xfrm>
            <a:off x="7612242" y="4727483"/>
            <a:ext cx="838691" cy="461665"/>
          </a:xfrm>
          <a:prstGeom prst="rect">
            <a:avLst/>
          </a:prstGeom>
        </p:spPr>
        <p:txBody>
          <a:bodyPr wrap="none">
            <a:spAutoFit/>
          </a:bodyPr>
          <a:lstStyle/>
          <a:p>
            <a:r>
              <a:rPr lang="en-US" sz="2400" dirty="0">
                <a:solidFill>
                  <a:prstClr val="black"/>
                </a:solidFill>
              </a:rPr>
              <a:t>small</a:t>
            </a:r>
            <a:endParaRPr lang="en-US" dirty="0"/>
          </a:p>
        </p:txBody>
      </p:sp>
      <p:pic>
        <p:nvPicPr>
          <p:cNvPr id="25" name="Picture 24"/>
          <p:cNvPicPr>
            <a:picLocks noChangeAspect="1"/>
          </p:cNvPicPr>
          <p:nvPr/>
        </p:nvPicPr>
        <p:blipFill>
          <a:blip r:embed="rId6"/>
          <a:stretch>
            <a:fillRect/>
          </a:stretch>
        </p:blipFill>
        <p:spPr>
          <a:xfrm>
            <a:off x="1093726" y="453828"/>
            <a:ext cx="828675" cy="838200"/>
          </a:xfrm>
          <a:prstGeom prst="rect">
            <a:avLst/>
          </a:prstGeom>
        </p:spPr>
      </p:pic>
      <p:sp>
        <p:nvSpPr>
          <p:cNvPr id="33" name="Rectangle 32"/>
          <p:cNvSpPr/>
          <p:nvPr/>
        </p:nvSpPr>
        <p:spPr>
          <a:xfrm>
            <a:off x="8873555" y="6483343"/>
            <a:ext cx="256802" cy="261610"/>
          </a:xfrm>
          <a:prstGeom prst="rect">
            <a:avLst/>
          </a:prstGeom>
        </p:spPr>
        <p:txBody>
          <a:bodyPr wrap="none">
            <a:spAutoFit/>
          </a:bodyPr>
          <a:lstStyle/>
          <a:p>
            <a:pPr lvl="0"/>
            <a:r>
              <a:rPr lang="en-US" sz="1100" b="1" dirty="0">
                <a:solidFill>
                  <a:prstClr val="black"/>
                </a:solidFill>
              </a:rPr>
              <a:t>5</a:t>
            </a:r>
          </a:p>
        </p:txBody>
      </p:sp>
      <p:sp>
        <p:nvSpPr>
          <p:cNvPr id="35" name="Rectangle 34"/>
          <p:cNvSpPr/>
          <p:nvPr/>
        </p:nvSpPr>
        <p:spPr>
          <a:xfrm>
            <a:off x="5248238" y="6483343"/>
            <a:ext cx="256802" cy="261610"/>
          </a:xfrm>
          <a:prstGeom prst="rect">
            <a:avLst/>
          </a:prstGeom>
        </p:spPr>
        <p:txBody>
          <a:bodyPr wrap="none">
            <a:spAutoFit/>
          </a:bodyPr>
          <a:lstStyle/>
          <a:p>
            <a:pPr lvl="0"/>
            <a:r>
              <a:rPr lang="en-US" sz="1100" b="1" dirty="0">
                <a:solidFill>
                  <a:prstClr val="black"/>
                </a:solidFill>
              </a:rPr>
              <a:t>5</a:t>
            </a:r>
          </a:p>
        </p:txBody>
      </p:sp>
      <p:pic>
        <p:nvPicPr>
          <p:cNvPr id="36" name="Picture 35"/>
          <p:cNvPicPr>
            <a:picLocks noChangeAspect="1"/>
          </p:cNvPicPr>
          <p:nvPr/>
        </p:nvPicPr>
        <p:blipFill>
          <a:blip r:embed="rId7"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962734" y="2421167"/>
            <a:ext cx="1282154" cy="1282154"/>
          </a:xfrm>
          <a:prstGeom prst="rect">
            <a:avLst/>
          </a:prstGeom>
        </p:spPr>
      </p:pic>
      <p:pic>
        <p:nvPicPr>
          <p:cNvPr id="2" name="Picture 1"/>
          <p:cNvPicPr>
            <a:picLocks noChangeAspect="1"/>
          </p:cNvPicPr>
          <p:nvPr/>
        </p:nvPicPr>
        <p:blipFill>
          <a:blip r:embed="rId8"/>
          <a:stretch>
            <a:fillRect/>
          </a:stretch>
        </p:blipFill>
        <p:spPr>
          <a:xfrm>
            <a:off x="2421725" y="638556"/>
            <a:ext cx="1082017" cy="631324"/>
          </a:xfrm>
          <a:prstGeom prst="rect">
            <a:avLst/>
          </a:prstGeom>
        </p:spPr>
      </p:pic>
      <p:pic>
        <p:nvPicPr>
          <p:cNvPr id="27" name="Picture 26"/>
          <p:cNvPicPr>
            <a:picLocks noChangeAspect="1"/>
          </p:cNvPicPr>
          <p:nvPr/>
        </p:nvPicPr>
        <p:blipFill>
          <a:blip r:embed="rId9"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480138" y="654505"/>
            <a:ext cx="696279" cy="696279"/>
          </a:xfrm>
          <a:prstGeom prst="rect">
            <a:avLst/>
          </a:prstGeom>
        </p:spPr>
      </p:pic>
      <p:pic>
        <p:nvPicPr>
          <p:cNvPr id="37" name="Picture 36"/>
          <p:cNvPicPr>
            <a:picLocks noChangeAspect="1"/>
          </p:cNvPicPr>
          <p:nvPr/>
        </p:nvPicPr>
        <p:blipFill>
          <a:blip r:embed="rId10"/>
          <a:stretch>
            <a:fillRect/>
          </a:stretch>
        </p:blipFill>
        <p:spPr>
          <a:xfrm>
            <a:off x="7973972" y="624126"/>
            <a:ext cx="1027984" cy="624290"/>
          </a:xfrm>
          <a:prstGeom prst="rect">
            <a:avLst/>
          </a:prstGeom>
        </p:spPr>
      </p:pic>
      <p:pic>
        <p:nvPicPr>
          <p:cNvPr id="3" name="Picture 2">
            <a:hlinkClick r:id="rId3" action="ppaction://hlinksldjump"/>
          </p:cNvPr>
          <p:cNvPicPr>
            <a:picLocks noChangeAspect="1"/>
          </p:cNvPicPr>
          <p:nvPr/>
        </p:nvPicPr>
        <p:blipFill>
          <a:blip r:embed="rId11"/>
          <a:stretch>
            <a:fillRect/>
          </a:stretch>
        </p:blipFill>
        <p:spPr>
          <a:xfrm>
            <a:off x="3253091" y="5092044"/>
            <a:ext cx="1983594" cy="1391299"/>
          </a:xfrm>
          <a:prstGeom prst="rect">
            <a:avLst/>
          </a:prstGeom>
        </p:spPr>
      </p:pic>
      <p:pic>
        <p:nvPicPr>
          <p:cNvPr id="5" name="Picture 4">
            <a:hlinkClick r:id="rId5" action="ppaction://hlinksldjump"/>
          </p:cNvPr>
          <p:cNvPicPr>
            <a:picLocks noChangeAspect="1"/>
          </p:cNvPicPr>
          <p:nvPr/>
        </p:nvPicPr>
        <p:blipFill>
          <a:blip r:embed="rId12"/>
          <a:stretch>
            <a:fillRect/>
          </a:stretch>
        </p:blipFill>
        <p:spPr>
          <a:xfrm>
            <a:off x="7388779" y="5423781"/>
            <a:ext cx="1333672" cy="1071700"/>
          </a:xfrm>
          <a:prstGeom prst="rect">
            <a:avLst/>
          </a:prstGeom>
        </p:spPr>
      </p:pic>
      <p:pic>
        <p:nvPicPr>
          <p:cNvPr id="24" name="Picture 23"/>
          <p:cNvPicPr>
            <a:picLocks noChangeAspect="1"/>
          </p:cNvPicPr>
          <p:nvPr/>
        </p:nvPicPr>
        <p:blipFill>
          <a:blip r:embed="rId13"/>
          <a:stretch>
            <a:fillRect/>
          </a:stretch>
        </p:blipFill>
        <p:spPr>
          <a:xfrm>
            <a:off x="5376639" y="2426591"/>
            <a:ext cx="1466290" cy="123266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50443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Rectangle 11"/>
          <p:cNvSpPr/>
          <p:nvPr/>
        </p:nvSpPr>
        <p:spPr>
          <a:xfrm>
            <a:off x="2891571" y="1086982"/>
            <a:ext cx="6453305" cy="707886"/>
          </a:xfrm>
          <a:prstGeom prst="rect">
            <a:avLst/>
          </a:prstGeom>
        </p:spPr>
        <p:txBody>
          <a:bodyPr wrap="none">
            <a:spAutoFit/>
          </a:bodyPr>
          <a:lstStyle/>
          <a:p>
            <a:r>
              <a:rPr lang="en-US" sz="4000" dirty="0"/>
              <a:t>How does the frog get bigger?</a:t>
            </a:r>
          </a:p>
        </p:txBody>
      </p:sp>
      <p:cxnSp>
        <p:nvCxnSpPr>
          <p:cNvPr id="15" name="Straight Connector 14"/>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stretch>
            <a:fillRect/>
          </a:stretch>
        </p:blipFill>
        <p:spPr>
          <a:xfrm>
            <a:off x="2994306" y="358099"/>
            <a:ext cx="908205" cy="888023"/>
          </a:xfrm>
          <a:prstGeom prst="rect">
            <a:avLst/>
          </a:prstGeom>
        </p:spPr>
      </p:pic>
      <p:sp>
        <p:nvSpPr>
          <p:cNvPr id="4" name="Rectangle 3"/>
          <p:cNvSpPr/>
          <p:nvPr/>
        </p:nvSpPr>
        <p:spPr>
          <a:xfrm>
            <a:off x="10628923" y="201855"/>
            <a:ext cx="1328615" cy="646331"/>
          </a:xfrm>
          <a:prstGeom prst="rect">
            <a:avLst/>
          </a:prstGeom>
        </p:spPr>
        <p:txBody>
          <a:bodyPr wrap="square">
            <a:spAutoFit/>
          </a:bodyPr>
          <a:lstStyle/>
          <a:p>
            <a:pPr lvl="0"/>
            <a:r>
              <a:rPr lang="en-US" dirty="0">
                <a:solidFill>
                  <a:prstClr val="black"/>
                </a:solidFill>
              </a:rPr>
              <a:t>Question 6</a:t>
            </a:r>
          </a:p>
          <a:p>
            <a:pPr lvl="0"/>
            <a:r>
              <a:rPr lang="en-US" dirty="0">
                <a:solidFill>
                  <a:prstClr val="black"/>
                </a:solidFill>
              </a:rPr>
              <a:t>Level 2</a:t>
            </a:r>
          </a:p>
        </p:txBody>
      </p:sp>
      <p:pic>
        <p:nvPicPr>
          <p:cNvPr id="36" name="Picture 35"/>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087145" y="513050"/>
            <a:ext cx="753185" cy="753185"/>
          </a:xfrm>
          <a:prstGeom prst="rect">
            <a:avLst/>
          </a:prstGeom>
        </p:spPr>
      </p:pic>
      <p:pic>
        <p:nvPicPr>
          <p:cNvPr id="5" name="Picture 4"/>
          <p:cNvPicPr>
            <a:picLocks noChangeAspect="1"/>
          </p:cNvPicPr>
          <p:nvPr/>
        </p:nvPicPr>
        <p:blipFill>
          <a:blip r:embed="rId4"/>
          <a:stretch>
            <a:fillRect/>
          </a:stretch>
        </p:blipFill>
        <p:spPr>
          <a:xfrm flipH="1">
            <a:off x="7759226" y="448390"/>
            <a:ext cx="1159808" cy="746333"/>
          </a:xfrm>
          <a:prstGeom prst="rect">
            <a:avLst/>
          </a:prstGeom>
        </p:spPr>
      </p:pic>
      <p:pic>
        <p:nvPicPr>
          <p:cNvPr id="6" name="Picture 5"/>
          <p:cNvPicPr>
            <a:picLocks noChangeAspect="1"/>
          </p:cNvPicPr>
          <p:nvPr/>
        </p:nvPicPr>
        <p:blipFill>
          <a:blip r:embed="rId5"/>
          <a:stretch>
            <a:fillRect/>
          </a:stretch>
        </p:blipFill>
        <p:spPr>
          <a:xfrm>
            <a:off x="3654648" y="1727296"/>
            <a:ext cx="4931414" cy="2469553"/>
          </a:xfrm>
          <a:prstGeom prst="rect">
            <a:avLst/>
          </a:prstGeom>
        </p:spPr>
      </p:pic>
      <p:pic>
        <p:nvPicPr>
          <p:cNvPr id="23" name="Picture 22">
            <a:hlinkClick r:id="rId6" action="ppaction://hlinksldjump"/>
          </p:cNvPr>
          <p:cNvPicPr>
            <a:picLocks noChangeAspect="1"/>
          </p:cNvPicPr>
          <p:nvPr/>
        </p:nvPicPr>
        <p:blipFill>
          <a:blip r:embed="rId7"/>
          <a:stretch>
            <a:fillRect/>
          </a:stretch>
        </p:blipFill>
        <p:spPr>
          <a:xfrm>
            <a:off x="7956110" y="4494508"/>
            <a:ext cx="2303767" cy="2303767"/>
          </a:xfrm>
          <a:prstGeom prst="rect">
            <a:avLst/>
          </a:prstGeom>
        </p:spPr>
      </p:pic>
      <p:pic>
        <p:nvPicPr>
          <p:cNvPr id="24" name="Picture 23">
            <a:hlinkClick r:id="rId6" action="ppaction://hlinksldjump"/>
          </p:cNvPr>
          <p:cNvPicPr>
            <a:picLocks noChangeAspect="1"/>
          </p:cNvPicPr>
          <p:nvPr/>
        </p:nvPicPr>
        <p:blipFill>
          <a:blip r:embed="rId7"/>
          <a:stretch>
            <a:fillRect/>
          </a:stretch>
        </p:blipFill>
        <p:spPr>
          <a:xfrm>
            <a:off x="4907587" y="4494507"/>
            <a:ext cx="2303767" cy="2303767"/>
          </a:xfrm>
          <a:prstGeom prst="rect">
            <a:avLst/>
          </a:prstGeom>
        </p:spPr>
      </p:pic>
      <p:pic>
        <p:nvPicPr>
          <p:cNvPr id="26" name="Picture 25">
            <a:hlinkClick r:id="rId8" action="ppaction://hlinksldjump"/>
          </p:cNvPr>
          <p:cNvPicPr>
            <a:picLocks noChangeAspect="1"/>
          </p:cNvPicPr>
          <p:nvPr/>
        </p:nvPicPr>
        <p:blipFill>
          <a:blip r:embed="rId7"/>
          <a:stretch>
            <a:fillRect/>
          </a:stretch>
        </p:blipFill>
        <p:spPr>
          <a:xfrm>
            <a:off x="1842423" y="4494506"/>
            <a:ext cx="2303767" cy="2303767"/>
          </a:xfrm>
          <a:prstGeom prst="rect">
            <a:avLst/>
          </a:prstGeom>
        </p:spPr>
      </p:pic>
      <p:sp>
        <p:nvSpPr>
          <p:cNvPr id="28" name="Rectangle 27"/>
          <p:cNvSpPr/>
          <p:nvPr/>
        </p:nvSpPr>
        <p:spPr>
          <a:xfrm>
            <a:off x="2742447" y="4713670"/>
            <a:ext cx="705962" cy="461665"/>
          </a:xfrm>
          <a:prstGeom prst="rect">
            <a:avLst/>
          </a:prstGeom>
        </p:spPr>
        <p:txBody>
          <a:bodyPr wrap="none">
            <a:spAutoFit/>
          </a:bodyPr>
          <a:lstStyle/>
          <a:p>
            <a:r>
              <a:rPr lang="en-US" sz="2400" dirty="0"/>
              <a:t>eats</a:t>
            </a:r>
          </a:p>
        </p:txBody>
      </p:sp>
      <p:sp>
        <p:nvSpPr>
          <p:cNvPr id="30" name="Rectangle 29"/>
          <p:cNvSpPr/>
          <p:nvPr/>
        </p:nvSpPr>
        <p:spPr>
          <a:xfrm>
            <a:off x="5566047" y="4710345"/>
            <a:ext cx="1059906" cy="461665"/>
          </a:xfrm>
          <a:prstGeom prst="rect">
            <a:avLst/>
          </a:prstGeom>
        </p:spPr>
        <p:txBody>
          <a:bodyPr wrap="none">
            <a:spAutoFit/>
          </a:bodyPr>
          <a:lstStyle/>
          <a:p>
            <a:r>
              <a:rPr lang="en-US" sz="2400" dirty="0"/>
              <a:t>dances</a:t>
            </a:r>
          </a:p>
        </p:txBody>
      </p:sp>
      <p:sp>
        <p:nvSpPr>
          <p:cNvPr id="31" name="Rectangle 30"/>
          <p:cNvSpPr/>
          <p:nvPr/>
        </p:nvSpPr>
        <p:spPr>
          <a:xfrm>
            <a:off x="8628470" y="4710345"/>
            <a:ext cx="959045" cy="461665"/>
          </a:xfrm>
          <a:prstGeom prst="rect">
            <a:avLst/>
          </a:prstGeom>
        </p:spPr>
        <p:txBody>
          <a:bodyPr wrap="none">
            <a:spAutoFit/>
          </a:bodyPr>
          <a:lstStyle/>
          <a:p>
            <a:r>
              <a:rPr lang="en-US" sz="2400" dirty="0"/>
              <a:t>swims</a:t>
            </a:r>
          </a:p>
        </p:txBody>
      </p:sp>
      <p:sp>
        <p:nvSpPr>
          <p:cNvPr id="10" name="Rectangle 9"/>
          <p:cNvSpPr/>
          <p:nvPr/>
        </p:nvSpPr>
        <p:spPr>
          <a:xfrm>
            <a:off x="6920796" y="6558589"/>
            <a:ext cx="256802" cy="261610"/>
          </a:xfrm>
          <a:prstGeom prst="rect">
            <a:avLst/>
          </a:prstGeom>
        </p:spPr>
        <p:txBody>
          <a:bodyPr wrap="none">
            <a:spAutoFit/>
          </a:bodyPr>
          <a:lstStyle/>
          <a:p>
            <a:r>
              <a:rPr lang="en-US" sz="1100" b="1" dirty="0">
                <a:solidFill>
                  <a:prstClr val="black"/>
                </a:solidFill>
              </a:rPr>
              <a:t>6</a:t>
            </a:r>
            <a:endParaRPr lang="en-US" dirty="0"/>
          </a:p>
        </p:txBody>
      </p:sp>
      <p:sp>
        <p:nvSpPr>
          <p:cNvPr id="13" name="Rectangle 12"/>
          <p:cNvSpPr/>
          <p:nvPr/>
        </p:nvSpPr>
        <p:spPr>
          <a:xfrm>
            <a:off x="3847883" y="6558589"/>
            <a:ext cx="256802" cy="261610"/>
          </a:xfrm>
          <a:prstGeom prst="rect">
            <a:avLst/>
          </a:prstGeom>
        </p:spPr>
        <p:txBody>
          <a:bodyPr wrap="none">
            <a:spAutoFit/>
          </a:bodyPr>
          <a:lstStyle/>
          <a:p>
            <a:r>
              <a:rPr lang="en-US" sz="1100" b="1" dirty="0">
                <a:solidFill>
                  <a:prstClr val="black"/>
                </a:solidFill>
              </a:rPr>
              <a:t>6</a:t>
            </a:r>
            <a:endParaRPr lang="en-US" dirty="0"/>
          </a:p>
        </p:txBody>
      </p:sp>
      <p:sp>
        <p:nvSpPr>
          <p:cNvPr id="16" name="Rectangle 15"/>
          <p:cNvSpPr/>
          <p:nvPr/>
        </p:nvSpPr>
        <p:spPr>
          <a:xfrm>
            <a:off x="9993709" y="6536663"/>
            <a:ext cx="256802" cy="261610"/>
          </a:xfrm>
          <a:prstGeom prst="rect">
            <a:avLst/>
          </a:prstGeom>
        </p:spPr>
        <p:txBody>
          <a:bodyPr wrap="none">
            <a:spAutoFit/>
          </a:bodyPr>
          <a:lstStyle/>
          <a:p>
            <a:r>
              <a:rPr lang="en-US" sz="1100" b="1" dirty="0">
                <a:solidFill>
                  <a:prstClr val="black"/>
                </a:solidFill>
              </a:rPr>
              <a:t>6</a:t>
            </a:r>
            <a:endParaRPr lang="en-US" dirty="0"/>
          </a:p>
        </p:txBody>
      </p:sp>
      <p:pic>
        <p:nvPicPr>
          <p:cNvPr id="3" name="Picture 2">
            <a:hlinkClick r:id="rId6" action="ppaction://hlinksldjump"/>
          </p:cNvPr>
          <p:cNvPicPr>
            <a:picLocks noChangeAspect="1"/>
          </p:cNvPicPr>
          <p:nvPr/>
        </p:nvPicPr>
        <p:blipFill>
          <a:blip r:embed="rId9"/>
          <a:stretch>
            <a:fillRect/>
          </a:stretch>
        </p:blipFill>
        <p:spPr>
          <a:xfrm>
            <a:off x="8382497" y="5094653"/>
            <a:ext cx="1295310" cy="1493572"/>
          </a:xfrm>
          <a:prstGeom prst="rect">
            <a:avLst/>
          </a:prstGeom>
        </p:spPr>
      </p:pic>
      <p:pic>
        <p:nvPicPr>
          <p:cNvPr id="7" name="Picture 6">
            <a:hlinkClick r:id="rId6" action="ppaction://hlinksldjump"/>
          </p:cNvPr>
          <p:cNvPicPr>
            <a:picLocks noChangeAspect="1"/>
          </p:cNvPicPr>
          <p:nvPr/>
        </p:nvPicPr>
        <p:blipFill>
          <a:blip r:embed="rId10"/>
          <a:stretch>
            <a:fillRect/>
          </a:stretch>
        </p:blipFill>
        <p:spPr>
          <a:xfrm>
            <a:off x="5374753" y="5174222"/>
            <a:ext cx="1486943" cy="1334436"/>
          </a:xfrm>
          <a:prstGeom prst="rect">
            <a:avLst/>
          </a:prstGeom>
        </p:spPr>
      </p:pic>
      <p:pic>
        <p:nvPicPr>
          <p:cNvPr id="8" name="Picture 7">
            <a:hlinkClick r:id="rId8" action="ppaction://hlinksldjump"/>
          </p:cNvPr>
          <p:cNvPicPr>
            <a:picLocks noChangeAspect="1"/>
          </p:cNvPicPr>
          <p:nvPr/>
        </p:nvPicPr>
        <p:blipFill>
          <a:blip r:embed="rId11">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484293" y="5262223"/>
            <a:ext cx="1224484" cy="115843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7894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2197988" y="1043716"/>
            <a:ext cx="7551041" cy="646331"/>
          </a:xfrm>
          <a:prstGeom prst="rect">
            <a:avLst/>
          </a:prstGeom>
        </p:spPr>
        <p:txBody>
          <a:bodyPr wrap="none">
            <a:spAutoFit/>
          </a:bodyPr>
          <a:lstStyle/>
          <a:p>
            <a:r>
              <a:rPr lang="en-US" sz="3600" dirty="0"/>
              <a:t>Who is the main character in the story?</a:t>
            </a:r>
          </a:p>
        </p:txBody>
      </p:sp>
      <p:pic>
        <p:nvPicPr>
          <p:cNvPr id="10" name="Picture 9"/>
          <p:cNvPicPr>
            <a:picLocks noChangeAspect="1"/>
          </p:cNvPicPr>
          <p:nvPr/>
        </p:nvPicPr>
        <p:blipFill>
          <a:blip r:embed="rId2"/>
          <a:stretch>
            <a:fillRect/>
          </a:stretch>
        </p:blipFill>
        <p:spPr>
          <a:xfrm>
            <a:off x="8078765" y="421267"/>
            <a:ext cx="1073050" cy="789788"/>
          </a:xfrm>
          <a:prstGeom prst="rect">
            <a:avLst/>
          </a:prstGeom>
        </p:spPr>
      </p:pic>
      <p:pic>
        <p:nvPicPr>
          <p:cNvPr id="17" name="Picture 16"/>
          <p:cNvPicPr>
            <a:picLocks noChangeAspect="1"/>
          </p:cNvPicPr>
          <p:nvPr/>
        </p:nvPicPr>
        <p:blipFill>
          <a:blip r:embed="rId3"/>
          <a:stretch>
            <a:fillRect/>
          </a:stretch>
        </p:blipFill>
        <p:spPr>
          <a:xfrm>
            <a:off x="2417964" y="453014"/>
            <a:ext cx="876073" cy="763091"/>
          </a:xfrm>
          <a:prstGeom prst="rect">
            <a:avLst/>
          </a:prstGeom>
        </p:spPr>
      </p:pic>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2310636" y="1647948"/>
            <a:ext cx="7325743" cy="2359137"/>
          </a:xfrm>
          <a:prstGeom prst="rect">
            <a:avLst/>
          </a:prstGeom>
        </p:spPr>
      </p:pic>
      <p:sp>
        <p:nvSpPr>
          <p:cNvPr id="21" name="TextBox 20"/>
          <p:cNvSpPr txBox="1"/>
          <p:nvPr/>
        </p:nvSpPr>
        <p:spPr>
          <a:xfrm>
            <a:off x="2792718" y="1790467"/>
            <a:ext cx="1362873" cy="830997"/>
          </a:xfrm>
          <a:prstGeom prst="rect">
            <a:avLst/>
          </a:prstGeom>
          <a:noFill/>
        </p:spPr>
        <p:txBody>
          <a:bodyPr wrap="none" rtlCol="0">
            <a:spAutoFit/>
          </a:bodyPr>
          <a:lstStyle/>
          <a:p>
            <a:pPr algn="ctr"/>
            <a:r>
              <a:rPr lang="en-US" sz="2400" dirty="0"/>
              <a:t>Main </a:t>
            </a:r>
          </a:p>
          <a:p>
            <a:pPr algn="ctr"/>
            <a:r>
              <a:rPr lang="en-US" sz="2400" dirty="0"/>
              <a:t>character</a:t>
            </a:r>
            <a:endParaRPr lang="en-US" sz="2000" dirty="0"/>
          </a:p>
        </p:txBody>
      </p:sp>
      <p:sp>
        <p:nvSpPr>
          <p:cNvPr id="23" name="TextBox 22"/>
          <p:cNvSpPr txBox="1"/>
          <p:nvPr/>
        </p:nvSpPr>
        <p:spPr>
          <a:xfrm>
            <a:off x="5780941" y="1939400"/>
            <a:ext cx="375424" cy="461665"/>
          </a:xfrm>
          <a:prstGeom prst="rect">
            <a:avLst/>
          </a:prstGeom>
          <a:noFill/>
        </p:spPr>
        <p:txBody>
          <a:bodyPr wrap="none" rtlCol="0">
            <a:spAutoFit/>
          </a:bodyPr>
          <a:lstStyle/>
          <a:p>
            <a:r>
              <a:rPr lang="en-US" sz="2400" dirty="0"/>
              <a:t>is</a:t>
            </a:r>
          </a:p>
        </p:txBody>
      </p:sp>
      <p:pic>
        <p:nvPicPr>
          <p:cNvPr id="24" name="Picture 23"/>
          <p:cNvPicPr>
            <a:picLocks noChangeAspect="1"/>
          </p:cNvPicPr>
          <p:nvPr/>
        </p:nvPicPr>
        <p:blipFill>
          <a:blip r:embed="rId5"/>
          <a:stretch>
            <a:fillRect/>
          </a:stretch>
        </p:blipFill>
        <p:spPr>
          <a:xfrm>
            <a:off x="5235508" y="2312496"/>
            <a:ext cx="1466290" cy="1232665"/>
          </a:xfrm>
          <a:prstGeom prst="rect">
            <a:avLst/>
          </a:prstGeom>
        </p:spPr>
      </p:pic>
      <p:pic>
        <p:nvPicPr>
          <p:cNvPr id="4" name="Picture 3"/>
          <p:cNvPicPr>
            <a:picLocks noChangeAspect="1"/>
          </p:cNvPicPr>
          <p:nvPr/>
        </p:nvPicPr>
        <p:blipFill>
          <a:blip r:embed="rId6"/>
          <a:stretch>
            <a:fillRect/>
          </a:stretch>
        </p:blipFill>
        <p:spPr>
          <a:xfrm>
            <a:off x="5877837" y="547464"/>
            <a:ext cx="666439" cy="642116"/>
          </a:xfrm>
          <a:prstGeom prst="rect">
            <a:avLst/>
          </a:prstGeom>
        </p:spPr>
      </p:pic>
      <p:pic>
        <p:nvPicPr>
          <p:cNvPr id="13" name="Picture 12"/>
          <p:cNvPicPr>
            <a:picLocks noChangeAspect="1"/>
          </p:cNvPicPr>
          <p:nvPr/>
        </p:nvPicPr>
        <p:blipFill>
          <a:blip r:embed="rId6"/>
          <a:stretch>
            <a:fillRect/>
          </a:stretch>
        </p:blipFill>
        <p:spPr>
          <a:xfrm>
            <a:off x="2856001" y="2560472"/>
            <a:ext cx="1236306" cy="1191185"/>
          </a:xfrm>
          <a:prstGeom prst="rect">
            <a:avLst/>
          </a:prstGeom>
        </p:spPr>
      </p:pic>
      <p:pic>
        <p:nvPicPr>
          <p:cNvPr id="14" name="Picture 13">
            <a:hlinkClick r:id="rId7" action="ppaction://hlinksldjump"/>
          </p:cNvPr>
          <p:cNvPicPr>
            <a:picLocks noChangeAspect="1"/>
          </p:cNvPicPr>
          <p:nvPr/>
        </p:nvPicPr>
        <p:blipFill>
          <a:blip r:embed="rId8"/>
          <a:stretch>
            <a:fillRect/>
          </a:stretch>
        </p:blipFill>
        <p:spPr>
          <a:xfrm>
            <a:off x="1625511" y="4459350"/>
            <a:ext cx="2369174" cy="2307087"/>
          </a:xfrm>
          <a:prstGeom prst="rect">
            <a:avLst/>
          </a:prstGeom>
        </p:spPr>
      </p:pic>
      <p:pic>
        <p:nvPicPr>
          <p:cNvPr id="15" name="Picture 14">
            <a:hlinkClick r:id="rId7" action="ppaction://hlinksldjump"/>
          </p:cNvPr>
          <p:cNvPicPr>
            <a:picLocks noChangeAspect="1"/>
          </p:cNvPicPr>
          <p:nvPr/>
        </p:nvPicPr>
        <p:blipFill>
          <a:blip r:embed="rId8"/>
          <a:stretch>
            <a:fillRect/>
          </a:stretch>
        </p:blipFill>
        <p:spPr>
          <a:xfrm>
            <a:off x="4793781" y="4459350"/>
            <a:ext cx="2369174" cy="2307087"/>
          </a:xfrm>
          <a:prstGeom prst="rect">
            <a:avLst/>
          </a:prstGeom>
        </p:spPr>
      </p:pic>
      <p:pic>
        <p:nvPicPr>
          <p:cNvPr id="16" name="Picture 15">
            <a:hlinkClick r:id="rId9" action="ppaction://hlinksldjump"/>
          </p:cNvPr>
          <p:cNvPicPr>
            <a:picLocks noChangeAspect="1"/>
          </p:cNvPicPr>
          <p:nvPr/>
        </p:nvPicPr>
        <p:blipFill>
          <a:blip r:embed="rId8"/>
          <a:stretch>
            <a:fillRect/>
          </a:stretch>
        </p:blipFill>
        <p:spPr>
          <a:xfrm>
            <a:off x="7962051" y="4459350"/>
            <a:ext cx="2369174" cy="2307087"/>
          </a:xfrm>
          <a:prstGeom prst="rect">
            <a:avLst/>
          </a:prstGeom>
        </p:spPr>
      </p:pic>
      <p:sp>
        <p:nvSpPr>
          <p:cNvPr id="7" name="Rectangle 6"/>
          <p:cNvSpPr/>
          <p:nvPr/>
        </p:nvSpPr>
        <p:spPr>
          <a:xfrm>
            <a:off x="2216035" y="4752412"/>
            <a:ext cx="1195777" cy="461665"/>
          </a:xfrm>
          <a:prstGeom prst="rect">
            <a:avLst/>
          </a:prstGeom>
        </p:spPr>
        <p:txBody>
          <a:bodyPr wrap="none">
            <a:spAutoFit/>
          </a:bodyPr>
          <a:lstStyle/>
          <a:p>
            <a:r>
              <a:rPr lang="en-US" sz="2400" dirty="0"/>
              <a:t>alligator</a:t>
            </a:r>
          </a:p>
        </p:txBody>
      </p:sp>
      <p:sp>
        <p:nvSpPr>
          <p:cNvPr id="8" name="Rectangle 7"/>
          <p:cNvSpPr/>
          <p:nvPr/>
        </p:nvSpPr>
        <p:spPr>
          <a:xfrm>
            <a:off x="5662416" y="4708703"/>
            <a:ext cx="631904" cy="461665"/>
          </a:xfrm>
          <a:prstGeom prst="rect">
            <a:avLst/>
          </a:prstGeom>
        </p:spPr>
        <p:txBody>
          <a:bodyPr wrap="none">
            <a:spAutoFit/>
          </a:bodyPr>
          <a:lstStyle/>
          <a:p>
            <a:pPr lvl="0"/>
            <a:r>
              <a:rPr lang="en-US" sz="2400" dirty="0">
                <a:solidFill>
                  <a:prstClr val="black"/>
                </a:solidFill>
              </a:rPr>
              <a:t>fish</a:t>
            </a:r>
          </a:p>
        </p:txBody>
      </p:sp>
      <p:sp>
        <p:nvSpPr>
          <p:cNvPr id="11" name="Rectangle 10"/>
          <p:cNvSpPr/>
          <p:nvPr/>
        </p:nvSpPr>
        <p:spPr>
          <a:xfrm>
            <a:off x="8808244" y="4708703"/>
            <a:ext cx="687881" cy="461665"/>
          </a:xfrm>
          <a:prstGeom prst="rect">
            <a:avLst/>
          </a:prstGeom>
        </p:spPr>
        <p:txBody>
          <a:bodyPr wrap="none">
            <a:spAutoFit/>
          </a:bodyPr>
          <a:lstStyle/>
          <a:p>
            <a:pPr lvl="0"/>
            <a:r>
              <a:rPr lang="en-US" sz="2400" dirty="0">
                <a:solidFill>
                  <a:prstClr val="black"/>
                </a:solidFill>
              </a:rPr>
              <a:t>frog</a:t>
            </a:r>
          </a:p>
        </p:txBody>
      </p:sp>
      <p:pic>
        <p:nvPicPr>
          <p:cNvPr id="25" name="Picture 24"/>
          <p:cNvPicPr>
            <a:picLocks noChangeAspect="1"/>
          </p:cNvPicPr>
          <p:nvPr/>
        </p:nvPicPr>
        <p:blipFill>
          <a:blip r:embed="rId6"/>
          <a:stretch>
            <a:fillRect/>
          </a:stretch>
        </p:blipFill>
        <p:spPr>
          <a:xfrm>
            <a:off x="8249126" y="637213"/>
            <a:ext cx="338050" cy="325712"/>
          </a:xfrm>
          <a:prstGeom prst="rect">
            <a:avLst/>
          </a:prstGeom>
        </p:spPr>
      </p:pic>
      <p:sp>
        <p:nvSpPr>
          <p:cNvPr id="9" name="Rectangle 8"/>
          <p:cNvSpPr/>
          <p:nvPr/>
        </p:nvSpPr>
        <p:spPr>
          <a:xfrm>
            <a:off x="10613293" y="168440"/>
            <a:ext cx="1406769" cy="646331"/>
          </a:xfrm>
          <a:prstGeom prst="rect">
            <a:avLst/>
          </a:prstGeom>
        </p:spPr>
        <p:txBody>
          <a:bodyPr wrap="square">
            <a:spAutoFit/>
          </a:bodyPr>
          <a:lstStyle/>
          <a:p>
            <a:pPr lvl="0"/>
            <a:r>
              <a:rPr lang="en-US" dirty="0">
                <a:solidFill>
                  <a:prstClr val="black"/>
                </a:solidFill>
              </a:rPr>
              <a:t>Question 1</a:t>
            </a:r>
          </a:p>
          <a:p>
            <a:pPr lvl="0"/>
            <a:r>
              <a:rPr lang="en-US" dirty="0">
                <a:solidFill>
                  <a:prstClr val="black"/>
                </a:solidFill>
              </a:rPr>
              <a:t>Level 1</a:t>
            </a:r>
          </a:p>
        </p:txBody>
      </p:sp>
      <p:sp>
        <p:nvSpPr>
          <p:cNvPr id="12" name="Rectangle 11"/>
          <p:cNvSpPr/>
          <p:nvPr/>
        </p:nvSpPr>
        <p:spPr>
          <a:xfrm>
            <a:off x="10107127" y="6487785"/>
            <a:ext cx="256802" cy="261610"/>
          </a:xfrm>
          <a:prstGeom prst="rect">
            <a:avLst/>
          </a:prstGeom>
        </p:spPr>
        <p:txBody>
          <a:bodyPr wrap="none">
            <a:spAutoFit/>
          </a:bodyPr>
          <a:lstStyle/>
          <a:p>
            <a:pPr lvl="0"/>
            <a:r>
              <a:rPr lang="en-US" sz="1100" b="1" dirty="0">
                <a:solidFill>
                  <a:prstClr val="black"/>
                </a:solidFill>
              </a:rPr>
              <a:t>1</a:t>
            </a:r>
          </a:p>
        </p:txBody>
      </p:sp>
      <p:sp>
        <p:nvSpPr>
          <p:cNvPr id="22" name="Rectangle 21"/>
          <p:cNvSpPr/>
          <p:nvPr/>
        </p:nvSpPr>
        <p:spPr>
          <a:xfrm>
            <a:off x="6936183" y="6502697"/>
            <a:ext cx="256802" cy="261610"/>
          </a:xfrm>
          <a:prstGeom prst="rect">
            <a:avLst/>
          </a:prstGeom>
        </p:spPr>
        <p:txBody>
          <a:bodyPr wrap="none">
            <a:spAutoFit/>
          </a:bodyPr>
          <a:lstStyle/>
          <a:p>
            <a:pPr lvl="0"/>
            <a:r>
              <a:rPr lang="en-US" sz="1100" b="1" dirty="0">
                <a:solidFill>
                  <a:prstClr val="black"/>
                </a:solidFill>
              </a:rPr>
              <a:t>1</a:t>
            </a:r>
          </a:p>
        </p:txBody>
      </p:sp>
      <p:sp>
        <p:nvSpPr>
          <p:cNvPr id="26" name="Rectangle 25"/>
          <p:cNvSpPr/>
          <p:nvPr/>
        </p:nvSpPr>
        <p:spPr>
          <a:xfrm>
            <a:off x="3752281" y="6510183"/>
            <a:ext cx="256802" cy="261610"/>
          </a:xfrm>
          <a:prstGeom prst="rect">
            <a:avLst/>
          </a:prstGeom>
        </p:spPr>
        <p:txBody>
          <a:bodyPr wrap="none">
            <a:spAutoFit/>
          </a:bodyPr>
          <a:lstStyle/>
          <a:p>
            <a:pPr lvl="0"/>
            <a:r>
              <a:rPr lang="en-US" sz="1100" b="1" dirty="0">
                <a:solidFill>
                  <a:prstClr val="black"/>
                </a:solidFill>
              </a:rPr>
              <a:t>1</a:t>
            </a:r>
          </a:p>
        </p:txBody>
      </p:sp>
      <p:pic>
        <p:nvPicPr>
          <p:cNvPr id="27" name="Picture 26">
            <a:hlinkClick r:id="rId7" action="ppaction://hlinksldjump"/>
          </p:cNvPr>
          <p:cNvPicPr>
            <a:picLocks noChangeAspect="1"/>
          </p:cNvPicPr>
          <p:nvPr/>
        </p:nvPicPr>
        <p:blipFill>
          <a:blip r:embed="rId10"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296953" y="5272083"/>
            <a:ext cx="1362830" cy="835870"/>
          </a:xfrm>
          <a:prstGeom prst="rect">
            <a:avLst/>
          </a:prstGeom>
        </p:spPr>
      </p:pic>
      <p:pic>
        <p:nvPicPr>
          <p:cNvPr id="5" name="Picture 4">
            <a:hlinkClick r:id="rId9" action="ppaction://hlinksldjump"/>
          </p:cNvPr>
          <p:cNvPicPr>
            <a:picLocks noChangeAspect="1"/>
          </p:cNvPicPr>
          <p:nvPr/>
        </p:nvPicPr>
        <p:blipFill>
          <a:blip r:embed="rId11">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499510" y="5204620"/>
            <a:ext cx="1294255" cy="1146860"/>
          </a:xfrm>
          <a:prstGeom prst="rect">
            <a:avLst/>
          </a:prstGeom>
        </p:spPr>
      </p:pic>
      <p:pic>
        <p:nvPicPr>
          <p:cNvPr id="18" name="Picture 17">
            <a:hlinkClick r:id="rId7" action="ppaction://hlinksldjump"/>
          </p:cNvPr>
          <p:cNvPicPr>
            <a:picLocks noChangeAspect="1"/>
          </p:cNvPicPr>
          <p:nvPr/>
        </p:nvPicPr>
        <p:blipFill>
          <a:blip r:embed="rId1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824691" y="5143737"/>
            <a:ext cx="2032777" cy="114686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40391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040527" y="1100586"/>
            <a:ext cx="6147580" cy="707886"/>
          </a:xfrm>
          <a:prstGeom prst="rect">
            <a:avLst/>
          </a:prstGeom>
        </p:spPr>
        <p:txBody>
          <a:bodyPr wrap="none">
            <a:spAutoFit/>
          </a:bodyPr>
          <a:lstStyle/>
          <a:p>
            <a:r>
              <a:rPr lang="en-US" sz="4000" dirty="0"/>
              <a:t>What does the frog eat first?</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433128" y="1770337"/>
            <a:ext cx="7325743" cy="2359137"/>
          </a:xfrm>
          <a:prstGeom prst="rect">
            <a:avLst/>
          </a:prstGeom>
        </p:spPr>
      </p:pic>
      <p:sp>
        <p:nvSpPr>
          <p:cNvPr id="15" name="TextBox 14"/>
          <p:cNvSpPr txBox="1"/>
          <p:nvPr/>
        </p:nvSpPr>
        <p:spPr>
          <a:xfrm>
            <a:off x="5756803" y="2000235"/>
            <a:ext cx="705962" cy="461665"/>
          </a:xfrm>
          <a:prstGeom prst="rect">
            <a:avLst/>
          </a:prstGeom>
          <a:noFill/>
        </p:spPr>
        <p:txBody>
          <a:bodyPr wrap="none" rtlCol="0">
            <a:spAutoFit/>
          </a:bodyPr>
          <a:lstStyle/>
          <a:p>
            <a:r>
              <a:rPr lang="en-US" sz="2400" dirty="0"/>
              <a:t>eats</a:t>
            </a:r>
          </a:p>
        </p:txBody>
      </p:sp>
      <p:sp>
        <p:nvSpPr>
          <p:cNvPr id="16" name="TextBox 15"/>
          <p:cNvSpPr txBox="1"/>
          <p:nvPr/>
        </p:nvSpPr>
        <p:spPr>
          <a:xfrm>
            <a:off x="3264644" y="2021642"/>
            <a:ext cx="734368" cy="461665"/>
          </a:xfrm>
          <a:prstGeom prst="rect">
            <a:avLst/>
          </a:prstGeom>
          <a:noFill/>
        </p:spPr>
        <p:txBody>
          <a:bodyPr wrap="none" rtlCol="0">
            <a:spAutoFit/>
          </a:bodyPr>
          <a:lstStyle/>
          <a:p>
            <a:r>
              <a:rPr lang="en-US" sz="2400" dirty="0"/>
              <a:t>Frog</a:t>
            </a:r>
          </a:p>
        </p:txBody>
      </p:sp>
      <p:pic>
        <p:nvPicPr>
          <p:cNvPr id="18" name="Picture 17">
            <a:hlinkClick r:id="rId3" action="ppaction://hlinksldjump"/>
          </p:cNvPr>
          <p:cNvPicPr>
            <a:picLocks noChangeAspect="1"/>
          </p:cNvPicPr>
          <p:nvPr/>
        </p:nvPicPr>
        <p:blipFill>
          <a:blip r:embed="rId4"/>
          <a:stretch>
            <a:fillRect/>
          </a:stretch>
        </p:blipFill>
        <p:spPr>
          <a:xfrm>
            <a:off x="1778147" y="4539466"/>
            <a:ext cx="2369174" cy="2252103"/>
          </a:xfrm>
          <a:prstGeom prst="rect">
            <a:avLst/>
          </a:prstGeom>
        </p:spPr>
      </p:pic>
      <p:pic>
        <p:nvPicPr>
          <p:cNvPr id="22" name="Picture 21">
            <a:hlinkClick r:id="rId5" action="ppaction://hlinksldjump"/>
          </p:cNvPr>
          <p:cNvPicPr>
            <a:picLocks noChangeAspect="1"/>
          </p:cNvPicPr>
          <p:nvPr/>
        </p:nvPicPr>
        <p:blipFill>
          <a:blip r:embed="rId4"/>
          <a:stretch>
            <a:fillRect/>
          </a:stretch>
        </p:blipFill>
        <p:spPr>
          <a:xfrm>
            <a:off x="5017624" y="4539465"/>
            <a:ext cx="2369174" cy="2252103"/>
          </a:xfrm>
          <a:prstGeom prst="rect">
            <a:avLst/>
          </a:prstGeom>
        </p:spPr>
      </p:pic>
      <p:pic>
        <p:nvPicPr>
          <p:cNvPr id="23" name="Picture 22">
            <a:hlinkClick r:id="rId5" action="ppaction://hlinksldjump"/>
          </p:cNvPr>
          <p:cNvPicPr>
            <a:picLocks noChangeAspect="1"/>
          </p:cNvPicPr>
          <p:nvPr/>
        </p:nvPicPr>
        <p:blipFill>
          <a:blip r:embed="rId4"/>
          <a:stretch>
            <a:fillRect/>
          </a:stretch>
        </p:blipFill>
        <p:spPr>
          <a:xfrm>
            <a:off x="8257100" y="4513946"/>
            <a:ext cx="2369174" cy="2252103"/>
          </a:xfrm>
          <a:prstGeom prst="rect">
            <a:avLst/>
          </a:prstGeom>
        </p:spPr>
      </p:pic>
      <p:sp>
        <p:nvSpPr>
          <p:cNvPr id="7" name="Rectangle 6"/>
          <p:cNvSpPr/>
          <p:nvPr/>
        </p:nvSpPr>
        <p:spPr>
          <a:xfrm>
            <a:off x="10478157" y="226597"/>
            <a:ext cx="1422400" cy="646331"/>
          </a:xfrm>
          <a:prstGeom prst="rect">
            <a:avLst/>
          </a:prstGeom>
        </p:spPr>
        <p:txBody>
          <a:bodyPr wrap="square">
            <a:spAutoFit/>
          </a:bodyPr>
          <a:lstStyle/>
          <a:p>
            <a:r>
              <a:rPr lang="en-US" dirty="0"/>
              <a:t>Question 7</a:t>
            </a:r>
          </a:p>
          <a:p>
            <a:r>
              <a:rPr lang="en-US" dirty="0"/>
              <a:t>Level 1</a:t>
            </a:r>
          </a:p>
        </p:txBody>
      </p:sp>
      <p:sp>
        <p:nvSpPr>
          <p:cNvPr id="8" name="Rectangle 7"/>
          <p:cNvSpPr/>
          <p:nvPr/>
        </p:nvSpPr>
        <p:spPr>
          <a:xfrm>
            <a:off x="2660824" y="4749065"/>
            <a:ext cx="627095" cy="461665"/>
          </a:xfrm>
          <a:prstGeom prst="rect">
            <a:avLst/>
          </a:prstGeom>
        </p:spPr>
        <p:txBody>
          <a:bodyPr wrap="none">
            <a:spAutoFit/>
          </a:bodyPr>
          <a:lstStyle/>
          <a:p>
            <a:r>
              <a:rPr lang="en-US" sz="2400" dirty="0">
                <a:solidFill>
                  <a:prstClr val="black"/>
                </a:solidFill>
              </a:rPr>
              <a:t>tick</a:t>
            </a:r>
            <a:endParaRPr lang="en-US" dirty="0"/>
          </a:p>
        </p:txBody>
      </p:sp>
      <p:sp>
        <p:nvSpPr>
          <p:cNvPr id="9" name="Rectangle 8"/>
          <p:cNvSpPr/>
          <p:nvPr/>
        </p:nvSpPr>
        <p:spPr>
          <a:xfrm>
            <a:off x="9091429" y="4762903"/>
            <a:ext cx="631904" cy="461665"/>
          </a:xfrm>
          <a:prstGeom prst="rect">
            <a:avLst/>
          </a:prstGeom>
        </p:spPr>
        <p:txBody>
          <a:bodyPr wrap="none">
            <a:spAutoFit/>
          </a:bodyPr>
          <a:lstStyle/>
          <a:p>
            <a:r>
              <a:rPr lang="en-US" sz="2400" dirty="0">
                <a:solidFill>
                  <a:prstClr val="black"/>
                </a:solidFill>
              </a:rPr>
              <a:t>fish</a:t>
            </a:r>
            <a:endParaRPr lang="en-US" dirty="0"/>
          </a:p>
        </p:txBody>
      </p:sp>
      <p:sp>
        <p:nvSpPr>
          <p:cNvPr id="10" name="Rectangle 9"/>
          <p:cNvSpPr/>
          <p:nvPr/>
        </p:nvSpPr>
        <p:spPr>
          <a:xfrm>
            <a:off x="5835764" y="4749065"/>
            <a:ext cx="755335" cy="461665"/>
          </a:xfrm>
          <a:prstGeom prst="rect">
            <a:avLst/>
          </a:prstGeom>
        </p:spPr>
        <p:txBody>
          <a:bodyPr wrap="none">
            <a:spAutoFit/>
          </a:bodyPr>
          <a:lstStyle/>
          <a:p>
            <a:r>
              <a:rPr lang="en-US" sz="2400" dirty="0">
                <a:solidFill>
                  <a:prstClr val="black"/>
                </a:solidFill>
              </a:rPr>
              <a:t>snail</a:t>
            </a:r>
            <a:endParaRPr lang="en-US" dirty="0"/>
          </a:p>
        </p:txBody>
      </p:sp>
      <p:pic>
        <p:nvPicPr>
          <p:cNvPr id="25" name="Picture 24"/>
          <p:cNvPicPr>
            <a:picLocks noChangeAspect="1"/>
          </p:cNvPicPr>
          <p:nvPr/>
        </p:nvPicPr>
        <p:blipFill>
          <a:blip r:embed="rId6"/>
          <a:stretch>
            <a:fillRect/>
          </a:stretch>
        </p:blipFill>
        <p:spPr>
          <a:xfrm>
            <a:off x="3337644" y="377219"/>
            <a:ext cx="828675" cy="838200"/>
          </a:xfrm>
          <a:prstGeom prst="rect">
            <a:avLst/>
          </a:prstGeom>
        </p:spPr>
      </p:pic>
      <p:sp>
        <p:nvSpPr>
          <p:cNvPr id="33" name="Rectangle 32"/>
          <p:cNvSpPr/>
          <p:nvPr/>
        </p:nvSpPr>
        <p:spPr>
          <a:xfrm>
            <a:off x="7129997" y="6534339"/>
            <a:ext cx="256802" cy="261610"/>
          </a:xfrm>
          <a:prstGeom prst="rect">
            <a:avLst/>
          </a:prstGeom>
        </p:spPr>
        <p:txBody>
          <a:bodyPr wrap="none">
            <a:spAutoFit/>
          </a:bodyPr>
          <a:lstStyle/>
          <a:p>
            <a:pPr lvl="0"/>
            <a:r>
              <a:rPr lang="en-US" sz="1100" b="1" dirty="0">
                <a:solidFill>
                  <a:prstClr val="black"/>
                </a:solidFill>
              </a:rPr>
              <a:t>7</a:t>
            </a:r>
          </a:p>
        </p:txBody>
      </p:sp>
      <p:sp>
        <p:nvSpPr>
          <p:cNvPr id="34" name="Rectangle 33"/>
          <p:cNvSpPr/>
          <p:nvPr/>
        </p:nvSpPr>
        <p:spPr>
          <a:xfrm>
            <a:off x="10369473" y="6529958"/>
            <a:ext cx="256802" cy="261610"/>
          </a:xfrm>
          <a:prstGeom prst="rect">
            <a:avLst/>
          </a:prstGeom>
        </p:spPr>
        <p:txBody>
          <a:bodyPr wrap="none">
            <a:spAutoFit/>
          </a:bodyPr>
          <a:lstStyle/>
          <a:p>
            <a:pPr lvl="0"/>
            <a:r>
              <a:rPr lang="en-US" sz="1100" b="1" dirty="0">
                <a:solidFill>
                  <a:prstClr val="black"/>
                </a:solidFill>
              </a:rPr>
              <a:t>7</a:t>
            </a:r>
          </a:p>
        </p:txBody>
      </p:sp>
      <p:sp>
        <p:nvSpPr>
          <p:cNvPr id="35" name="Rectangle 34"/>
          <p:cNvSpPr/>
          <p:nvPr/>
        </p:nvSpPr>
        <p:spPr>
          <a:xfrm>
            <a:off x="3928312" y="6537325"/>
            <a:ext cx="256802" cy="261610"/>
          </a:xfrm>
          <a:prstGeom prst="rect">
            <a:avLst/>
          </a:prstGeom>
        </p:spPr>
        <p:txBody>
          <a:bodyPr wrap="none">
            <a:spAutoFit/>
          </a:bodyPr>
          <a:lstStyle/>
          <a:p>
            <a:pPr lvl="0"/>
            <a:r>
              <a:rPr lang="en-US" sz="1100" b="1" dirty="0">
                <a:solidFill>
                  <a:prstClr val="black"/>
                </a:solidFill>
              </a:rPr>
              <a:t>7</a:t>
            </a:r>
          </a:p>
        </p:txBody>
      </p:sp>
      <p:pic>
        <p:nvPicPr>
          <p:cNvPr id="28" name="Picture 27"/>
          <p:cNvPicPr>
            <a:picLocks noChangeAspect="1"/>
          </p:cNvPicPr>
          <p:nvPr/>
        </p:nvPicPr>
        <p:blipFill>
          <a:blip r:embed="rId7"/>
          <a:stretch>
            <a:fillRect/>
          </a:stretch>
        </p:blipFill>
        <p:spPr>
          <a:xfrm>
            <a:off x="7948746" y="453140"/>
            <a:ext cx="1142683" cy="693159"/>
          </a:xfrm>
          <a:prstGeom prst="rect">
            <a:avLst/>
          </a:prstGeom>
        </p:spPr>
      </p:pic>
      <p:pic>
        <p:nvPicPr>
          <p:cNvPr id="29" name="Picture 28"/>
          <p:cNvPicPr>
            <a:picLocks noChangeAspect="1"/>
          </p:cNvPicPr>
          <p:nvPr/>
        </p:nvPicPr>
        <p:blipFill>
          <a:blip r:embed="rId8"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213431" y="598559"/>
            <a:ext cx="634233" cy="634233"/>
          </a:xfrm>
          <a:prstGeom prst="rect">
            <a:avLst/>
          </a:prstGeom>
        </p:spPr>
      </p:pic>
      <p:pic>
        <p:nvPicPr>
          <p:cNvPr id="30" name="Picture 29">
            <a:hlinkClick r:id="rId5" action="ppaction://hlinksldjump"/>
          </p:cNvPr>
          <p:cNvPicPr>
            <a:picLocks noChangeAspect="1"/>
          </p:cNvPicPr>
          <p:nvPr/>
        </p:nvPicPr>
        <p:blipFill>
          <a:blip r:embed="rId9"/>
          <a:stretch>
            <a:fillRect/>
          </a:stretch>
        </p:blipFill>
        <p:spPr>
          <a:xfrm>
            <a:off x="8865030" y="5359709"/>
            <a:ext cx="1184882" cy="860360"/>
          </a:xfrm>
          <a:prstGeom prst="rect">
            <a:avLst/>
          </a:prstGeom>
        </p:spPr>
      </p:pic>
      <p:pic>
        <p:nvPicPr>
          <p:cNvPr id="6" name="Picture 5">
            <a:hlinkClick r:id="rId5" action="ppaction://hlinksldjump"/>
          </p:cNvPr>
          <p:cNvPicPr>
            <a:picLocks noChangeAspect="1"/>
          </p:cNvPicPr>
          <p:nvPr/>
        </p:nvPicPr>
        <p:blipFill>
          <a:blip r:embed="rId10"/>
          <a:stretch>
            <a:fillRect/>
          </a:stretch>
        </p:blipFill>
        <p:spPr>
          <a:xfrm>
            <a:off x="5579816" y="5359709"/>
            <a:ext cx="1244789" cy="894314"/>
          </a:xfrm>
          <a:prstGeom prst="rect">
            <a:avLst/>
          </a:prstGeom>
        </p:spPr>
      </p:pic>
      <p:pic>
        <p:nvPicPr>
          <p:cNvPr id="11" name="Picture 10">
            <a:hlinkClick r:id="rId3" action="ppaction://hlinksldjump"/>
          </p:cNvPr>
          <p:cNvPicPr>
            <a:picLocks noChangeAspect="1"/>
          </p:cNvPicPr>
          <p:nvPr/>
        </p:nvPicPr>
        <p:blipFill>
          <a:blip r:embed="rId11"/>
          <a:stretch>
            <a:fillRect/>
          </a:stretch>
        </p:blipFill>
        <p:spPr>
          <a:xfrm>
            <a:off x="2238616" y="5139202"/>
            <a:ext cx="1464591" cy="1188644"/>
          </a:xfrm>
          <a:prstGeom prst="rect">
            <a:avLst/>
          </a:prstGeom>
        </p:spPr>
      </p:pic>
      <p:pic>
        <p:nvPicPr>
          <p:cNvPr id="31" name="Picture 30"/>
          <p:cNvPicPr>
            <a:picLocks noChangeAspect="1"/>
          </p:cNvPicPr>
          <p:nvPr/>
        </p:nvPicPr>
        <p:blipFill>
          <a:blip r:embed="rId12"/>
          <a:stretch>
            <a:fillRect/>
          </a:stretch>
        </p:blipFill>
        <p:spPr>
          <a:xfrm>
            <a:off x="7078486" y="581186"/>
            <a:ext cx="850698" cy="665336"/>
          </a:xfrm>
          <a:prstGeom prst="rect">
            <a:avLst/>
          </a:prstGeom>
        </p:spPr>
      </p:pic>
      <p:pic>
        <p:nvPicPr>
          <p:cNvPr id="32" name="Picture 31"/>
          <p:cNvPicPr>
            <a:picLocks noChangeAspect="1"/>
          </p:cNvPicPr>
          <p:nvPr/>
        </p:nvPicPr>
        <p:blipFill>
          <a:blip r:embed="rId12"/>
          <a:stretch>
            <a:fillRect/>
          </a:stretch>
        </p:blipFill>
        <p:spPr>
          <a:xfrm>
            <a:off x="5151056" y="2392605"/>
            <a:ext cx="1889886" cy="1478091"/>
          </a:xfrm>
          <a:prstGeom prst="rect">
            <a:avLst/>
          </a:prstGeom>
        </p:spPr>
      </p:pic>
      <p:pic>
        <p:nvPicPr>
          <p:cNvPr id="36" name="Picture 35"/>
          <p:cNvPicPr>
            <a:picLocks noChangeAspect="1"/>
          </p:cNvPicPr>
          <p:nvPr/>
        </p:nvPicPr>
        <p:blipFill>
          <a:blip r:embed="rId1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962734" y="2421167"/>
            <a:ext cx="1282154" cy="128215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40543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2433128" y="1098325"/>
            <a:ext cx="7409208" cy="707886"/>
          </a:xfrm>
          <a:prstGeom prst="rect">
            <a:avLst/>
          </a:prstGeom>
        </p:spPr>
        <p:txBody>
          <a:bodyPr wrap="none">
            <a:spAutoFit/>
          </a:bodyPr>
          <a:lstStyle/>
          <a:p>
            <a:r>
              <a:rPr lang="en-US" sz="4000" dirty="0"/>
              <a:t>When does the frog eat the snails?</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433128" y="1770337"/>
            <a:ext cx="7325743" cy="2359137"/>
          </a:xfrm>
          <a:prstGeom prst="rect">
            <a:avLst/>
          </a:prstGeom>
        </p:spPr>
      </p:pic>
      <p:sp>
        <p:nvSpPr>
          <p:cNvPr id="15" name="TextBox 14"/>
          <p:cNvSpPr txBox="1"/>
          <p:nvPr/>
        </p:nvSpPr>
        <p:spPr>
          <a:xfrm>
            <a:off x="5363106" y="1984206"/>
            <a:ext cx="1465786" cy="461665"/>
          </a:xfrm>
          <a:prstGeom prst="rect">
            <a:avLst/>
          </a:prstGeom>
          <a:noFill/>
        </p:spPr>
        <p:txBody>
          <a:bodyPr wrap="none" rtlCol="0">
            <a:spAutoFit/>
          </a:bodyPr>
          <a:lstStyle/>
          <a:p>
            <a:r>
              <a:rPr lang="en-US" sz="2400" dirty="0"/>
              <a:t>eats snails</a:t>
            </a:r>
          </a:p>
        </p:txBody>
      </p:sp>
      <p:sp>
        <p:nvSpPr>
          <p:cNvPr id="16" name="TextBox 15"/>
          <p:cNvSpPr txBox="1"/>
          <p:nvPr/>
        </p:nvSpPr>
        <p:spPr>
          <a:xfrm>
            <a:off x="3264644" y="2021642"/>
            <a:ext cx="734368" cy="461665"/>
          </a:xfrm>
          <a:prstGeom prst="rect">
            <a:avLst/>
          </a:prstGeom>
          <a:noFill/>
        </p:spPr>
        <p:txBody>
          <a:bodyPr wrap="none" rtlCol="0">
            <a:spAutoFit/>
          </a:bodyPr>
          <a:lstStyle/>
          <a:p>
            <a:r>
              <a:rPr lang="en-US" sz="2400" dirty="0"/>
              <a:t>Frog</a:t>
            </a:r>
          </a:p>
        </p:txBody>
      </p:sp>
      <p:pic>
        <p:nvPicPr>
          <p:cNvPr id="18" name="Picture 17">
            <a:hlinkClick r:id="rId3" action="ppaction://hlinksldjump"/>
          </p:cNvPr>
          <p:cNvPicPr>
            <a:picLocks noChangeAspect="1"/>
          </p:cNvPicPr>
          <p:nvPr/>
        </p:nvPicPr>
        <p:blipFill>
          <a:blip r:embed="rId4"/>
          <a:stretch>
            <a:fillRect/>
          </a:stretch>
        </p:blipFill>
        <p:spPr>
          <a:xfrm>
            <a:off x="1778147" y="4539466"/>
            <a:ext cx="2369174" cy="2252103"/>
          </a:xfrm>
          <a:prstGeom prst="rect">
            <a:avLst/>
          </a:prstGeom>
        </p:spPr>
      </p:pic>
      <p:pic>
        <p:nvPicPr>
          <p:cNvPr id="22" name="Picture 21">
            <a:hlinkClick r:id="rId3" action="ppaction://hlinksldjump"/>
          </p:cNvPr>
          <p:cNvPicPr>
            <a:picLocks noChangeAspect="1"/>
          </p:cNvPicPr>
          <p:nvPr/>
        </p:nvPicPr>
        <p:blipFill>
          <a:blip r:embed="rId4"/>
          <a:stretch>
            <a:fillRect/>
          </a:stretch>
        </p:blipFill>
        <p:spPr>
          <a:xfrm>
            <a:off x="5017624" y="4539465"/>
            <a:ext cx="2369174" cy="2252103"/>
          </a:xfrm>
          <a:prstGeom prst="rect">
            <a:avLst/>
          </a:prstGeom>
        </p:spPr>
      </p:pic>
      <p:pic>
        <p:nvPicPr>
          <p:cNvPr id="23" name="Picture 22">
            <a:hlinkClick r:id="rId5" action="ppaction://hlinksldjump"/>
          </p:cNvPr>
          <p:cNvPicPr>
            <a:picLocks noChangeAspect="1"/>
          </p:cNvPicPr>
          <p:nvPr/>
        </p:nvPicPr>
        <p:blipFill>
          <a:blip r:embed="rId4"/>
          <a:stretch>
            <a:fillRect/>
          </a:stretch>
        </p:blipFill>
        <p:spPr>
          <a:xfrm>
            <a:off x="8257100" y="4513946"/>
            <a:ext cx="2369174" cy="2252103"/>
          </a:xfrm>
          <a:prstGeom prst="rect">
            <a:avLst/>
          </a:prstGeom>
        </p:spPr>
      </p:pic>
      <p:sp>
        <p:nvSpPr>
          <p:cNvPr id="7" name="Rectangle 6"/>
          <p:cNvSpPr/>
          <p:nvPr/>
        </p:nvSpPr>
        <p:spPr>
          <a:xfrm>
            <a:off x="10478157" y="226597"/>
            <a:ext cx="1422400" cy="646331"/>
          </a:xfrm>
          <a:prstGeom prst="rect">
            <a:avLst/>
          </a:prstGeom>
        </p:spPr>
        <p:txBody>
          <a:bodyPr wrap="square">
            <a:spAutoFit/>
          </a:bodyPr>
          <a:lstStyle/>
          <a:p>
            <a:r>
              <a:rPr lang="en-US" dirty="0"/>
              <a:t>Question 8</a:t>
            </a:r>
          </a:p>
          <a:p>
            <a:r>
              <a:rPr lang="en-US" dirty="0"/>
              <a:t>Level 2</a:t>
            </a:r>
          </a:p>
        </p:txBody>
      </p:sp>
      <p:sp>
        <p:nvSpPr>
          <p:cNvPr id="8" name="Rectangle 7"/>
          <p:cNvSpPr/>
          <p:nvPr/>
        </p:nvSpPr>
        <p:spPr>
          <a:xfrm>
            <a:off x="2660824" y="4749065"/>
            <a:ext cx="676532" cy="461665"/>
          </a:xfrm>
          <a:prstGeom prst="rect">
            <a:avLst/>
          </a:prstGeom>
        </p:spPr>
        <p:txBody>
          <a:bodyPr wrap="none">
            <a:spAutoFit/>
          </a:bodyPr>
          <a:lstStyle/>
          <a:p>
            <a:r>
              <a:rPr lang="en-US" sz="2400" dirty="0">
                <a:solidFill>
                  <a:prstClr val="black"/>
                </a:solidFill>
              </a:rPr>
              <a:t>first</a:t>
            </a:r>
            <a:endParaRPr lang="en-US" dirty="0"/>
          </a:p>
        </p:txBody>
      </p:sp>
      <p:sp>
        <p:nvSpPr>
          <p:cNvPr id="9" name="Rectangle 8"/>
          <p:cNvSpPr/>
          <p:nvPr/>
        </p:nvSpPr>
        <p:spPr>
          <a:xfrm>
            <a:off x="8486995" y="4749065"/>
            <a:ext cx="2027799" cy="461665"/>
          </a:xfrm>
          <a:prstGeom prst="rect">
            <a:avLst/>
          </a:prstGeom>
        </p:spPr>
        <p:txBody>
          <a:bodyPr wrap="none">
            <a:spAutoFit/>
          </a:bodyPr>
          <a:lstStyle/>
          <a:p>
            <a:r>
              <a:rPr lang="en-US" sz="2400" dirty="0">
                <a:solidFill>
                  <a:prstClr val="black"/>
                </a:solidFill>
              </a:rPr>
              <a:t>after the slugs </a:t>
            </a:r>
            <a:endParaRPr lang="en-US" dirty="0"/>
          </a:p>
        </p:txBody>
      </p:sp>
      <p:sp>
        <p:nvSpPr>
          <p:cNvPr id="10" name="Rectangle 9"/>
          <p:cNvSpPr/>
          <p:nvPr/>
        </p:nvSpPr>
        <p:spPr>
          <a:xfrm>
            <a:off x="5138120" y="4760114"/>
            <a:ext cx="2147960" cy="461665"/>
          </a:xfrm>
          <a:prstGeom prst="rect">
            <a:avLst/>
          </a:prstGeom>
        </p:spPr>
        <p:txBody>
          <a:bodyPr wrap="none">
            <a:spAutoFit/>
          </a:bodyPr>
          <a:lstStyle/>
          <a:p>
            <a:r>
              <a:rPr lang="en-US" sz="2400" dirty="0">
                <a:solidFill>
                  <a:prstClr val="black"/>
                </a:solidFill>
              </a:rPr>
              <a:t>before the fleas</a:t>
            </a:r>
            <a:endParaRPr lang="en-US" dirty="0"/>
          </a:p>
        </p:txBody>
      </p:sp>
      <p:sp>
        <p:nvSpPr>
          <p:cNvPr id="33" name="Rectangle 32"/>
          <p:cNvSpPr/>
          <p:nvPr/>
        </p:nvSpPr>
        <p:spPr>
          <a:xfrm>
            <a:off x="7129997" y="6534339"/>
            <a:ext cx="256802" cy="261610"/>
          </a:xfrm>
          <a:prstGeom prst="rect">
            <a:avLst/>
          </a:prstGeom>
        </p:spPr>
        <p:txBody>
          <a:bodyPr wrap="none">
            <a:spAutoFit/>
          </a:bodyPr>
          <a:lstStyle/>
          <a:p>
            <a:pPr lvl="0"/>
            <a:r>
              <a:rPr lang="en-US" sz="1100" b="1" dirty="0">
                <a:solidFill>
                  <a:prstClr val="black"/>
                </a:solidFill>
              </a:rPr>
              <a:t>8</a:t>
            </a:r>
          </a:p>
        </p:txBody>
      </p:sp>
      <p:sp>
        <p:nvSpPr>
          <p:cNvPr id="34" name="Rectangle 33"/>
          <p:cNvSpPr/>
          <p:nvPr/>
        </p:nvSpPr>
        <p:spPr>
          <a:xfrm>
            <a:off x="10369473" y="6529958"/>
            <a:ext cx="256802" cy="261610"/>
          </a:xfrm>
          <a:prstGeom prst="rect">
            <a:avLst/>
          </a:prstGeom>
        </p:spPr>
        <p:txBody>
          <a:bodyPr wrap="none">
            <a:spAutoFit/>
          </a:bodyPr>
          <a:lstStyle/>
          <a:p>
            <a:pPr lvl="0"/>
            <a:r>
              <a:rPr lang="en-US" sz="1100" b="1" dirty="0">
                <a:solidFill>
                  <a:prstClr val="black"/>
                </a:solidFill>
              </a:rPr>
              <a:t>8</a:t>
            </a:r>
          </a:p>
        </p:txBody>
      </p:sp>
      <p:sp>
        <p:nvSpPr>
          <p:cNvPr id="35" name="Rectangle 34"/>
          <p:cNvSpPr/>
          <p:nvPr/>
        </p:nvSpPr>
        <p:spPr>
          <a:xfrm>
            <a:off x="3928312" y="6537325"/>
            <a:ext cx="256802" cy="261610"/>
          </a:xfrm>
          <a:prstGeom prst="rect">
            <a:avLst/>
          </a:prstGeom>
        </p:spPr>
        <p:txBody>
          <a:bodyPr wrap="none">
            <a:spAutoFit/>
          </a:bodyPr>
          <a:lstStyle/>
          <a:p>
            <a:pPr lvl="0"/>
            <a:r>
              <a:rPr lang="en-US" sz="1100" b="1" dirty="0">
                <a:solidFill>
                  <a:prstClr val="black"/>
                </a:solidFill>
              </a:rPr>
              <a:t>8</a:t>
            </a:r>
          </a:p>
        </p:txBody>
      </p:sp>
      <p:pic>
        <p:nvPicPr>
          <p:cNvPr id="29" name="Picture 28"/>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840083" y="562880"/>
            <a:ext cx="634233" cy="634233"/>
          </a:xfrm>
          <a:prstGeom prst="rect">
            <a:avLst/>
          </a:prstGeom>
        </p:spPr>
      </p:pic>
      <p:pic>
        <p:nvPicPr>
          <p:cNvPr id="6" name="Picture 5"/>
          <p:cNvPicPr>
            <a:picLocks noChangeAspect="1"/>
          </p:cNvPicPr>
          <p:nvPr/>
        </p:nvPicPr>
        <p:blipFill>
          <a:blip r:embed="rId7"/>
          <a:stretch>
            <a:fillRect/>
          </a:stretch>
        </p:blipFill>
        <p:spPr>
          <a:xfrm>
            <a:off x="8341985" y="675447"/>
            <a:ext cx="749444" cy="538435"/>
          </a:xfrm>
          <a:prstGeom prst="rect">
            <a:avLst/>
          </a:prstGeom>
        </p:spPr>
      </p:pic>
      <p:pic>
        <p:nvPicPr>
          <p:cNvPr id="31" name="Picture 30"/>
          <p:cNvPicPr>
            <a:picLocks noChangeAspect="1"/>
          </p:cNvPicPr>
          <p:nvPr/>
        </p:nvPicPr>
        <p:blipFill>
          <a:blip r:embed="rId8"/>
          <a:stretch>
            <a:fillRect/>
          </a:stretch>
        </p:blipFill>
        <p:spPr>
          <a:xfrm>
            <a:off x="6768520" y="576148"/>
            <a:ext cx="850698" cy="665336"/>
          </a:xfrm>
          <a:prstGeom prst="rect">
            <a:avLst/>
          </a:prstGeom>
        </p:spPr>
      </p:pic>
      <p:pic>
        <p:nvPicPr>
          <p:cNvPr id="32" name="Picture 31"/>
          <p:cNvPicPr>
            <a:picLocks noChangeAspect="1"/>
          </p:cNvPicPr>
          <p:nvPr/>
        </p:nvPicPr>
        <p:blipFill>
          <a:blip r:embed="rId8"/>
          <a:stretch>
            <a:fillRect/>
          </a:stretch>
        </p:blipFill>
        <p:spPr>
          <a:xfrm>
            <a:off x="5111993" y="2357269"/>
            <a:ext cx="1889886" cy="1478091"/>
          </a:xfrm>
          <a:prstGeom prst="rect">
            <a:avLst/>
          </a:prstGeom>
        </p:spPr>
      </p:pic>
      <p:pic>
        <p:nvPicPr>
          <p:cNvPr id="36" name="Picture 35"/>
          <p:cNvPicPr>
            <a:picLocks noChangeAspect="1"/>
          </p:cNvPicPr>
          <p:nvPr/>
        </p:nvPicPr>
        <p:blipFill>
          <a:blip r:embed="rId9"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962734" y="2421167"/>
            <a:ext cx="1282154" cy="1282154"/>
          </a:xfrm>
          <a:prstGeom prst="rect">
            <a:avLst/>
          </a:prstGeom>
        </p:spPr>
      </p:pic>
      <p:pic>
        <p:nvPicPr>
          <p:cNvPr id="27" name="Picture 26"/>
          <p:cNvPicPr>
            <a:picLocks noChangeAspect="1"/>
          </p:cNvPicPr>
          <p:nvPr/>
        </p:nvPicPr>
        <p:blipFill>
          <a:blip r:embed="rId7"/>
          <a:stretch>
            <a:fillRect/>
          </a:stretch>
        </p:blipFill>
        <p:spPr>
          <a:xfrm rot="19731593">
            <a:off x="5370383" y="2859294"/>
            <a:ext cx="556075" cy="319558"/>
          </a:xfrm>
          <a:prstGeom prst="rect">
            <a:avLst/>
          </a:prstGeom>
        </p:spPr>
      </p:pic>
      <p:pic>
        <p:nvPicPr>
          <p:cNvPr id="37" name="Picture 36">
            <a:hlinkClick r:id="rId3" action="ppaction://hlinksldjump"/>
          </p:cNvPr>
          <p:cNvPicPr>
            <a:picLocks noChangeAspect="1"/>
          </p:cNvPicPr>
          <p:nvPr/>
        </p:nvPicPr>
        <p:blipFill>
          <a:blip r:embed="rId10"/>
          <a:stretch>
            <a:fillRect/>
          </a:stretch>
        </p:blipFill>
        <p:spPr>
          <a:xfrm>
            <a:off x="2193964" y="5221779"/>
            <a:ext cx="1592339" cy="965923"/>
          </a:xfrm>
          <a:prstGeom prst="rect">
            <a:avLst/>
          </a:prstGeom>
        </p:spPr>
      </p:pic>
      <p:pic>
        <p:nvPicPr>
          <p:cNvPr id="5" name="Picture 4">
            <a:hlinkClick r:id="rId3" action="ppaction://hlinksldjump"/>
          </p:cNvPr>
          <p:cNvPicPr>
            <a:picLocks noChangeAspect="1"/>
          </p:cNvPicPr>
          <p:nvPr/>
        </p:nvPicPr>
        <p:blipFill>
          <a:blip r:embed="rId11"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flipH="1">
            <a:off x="5828381" y="5566390"/>
            <a:ext cx="747660" cy="553166"/>
          </a:xfrm>
          <a:prstGeom prst="rect">
            <a:avLst/>
          </a:prstGeom>
        </p:spPr>
      </p:pic>
      <p:pic>
        <p:nvPicPr>
          <p:cNvPr id="17" name="Picture 16">
            <a:hlinkClick r:id="rId5" action="ppaction://hlinksldjump"/>
          </p:cNvPr>
          <p:cNvPicPr>
            <a:picLocks noChangeAspect="1"/>
          </p:cNvPicPr>
          <p:nvPr/>
        </p:nvPicPr>
        <p:blipFill>
          <a:blip r:embed="rId12"/>
          <a:stretch>
            <a:fillRect/>
          </a:stretch>
        </p:blipFill>
        <p:spPr>
          <a:xfrm>
            <a:off x="8493912" y="5143787"/>
            <a:ext cx="1895549" cy="1216466"/>
          </a:xfrm>
          <a:prstGeom prst="rect">
            <a:avLst/>
          </a:prstGeom>
        </p:spPr>
      </p:pic>
      <p:pic>
        <p:nvPicPr>
          <p:cNvPr id="38" name="Picture 37"/>
          <p:cNvPicPr>
            <a:picLocks noChangeAspect="1"/>
          </p:cNvPicPr>
          <p:nvPr/>
        </p:nvPicPr>
        <p:blipFill>
          <a:blip r:embed="rId13"/>
          <a:stretch>
            <a:fillRect/>
          </a:stretch>
        </p:blipFill>
        <p:spPr>
          <a:xfrm>
            <a:off x="2975745" y="400132"/>
            <a:ext cx="862418" cy="81591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47687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Rectangle 11"/>
          <p:cNvSpPr/>
          <p:nvPr/>
        </p:nvSpPr>
        <p:spPr>
          <a:xfrm>
            <a:off x="2548913" y="1056617"/>
            <a:ext cx="7138621" cy="707886"/>
          </a:xfrm>
          <a:prstGeom prst="rect">
            <a:avLst/>
          </a:prstGeom>
        </p:spPr>
        <p:txBody>
          <a:bodyPr wrap="none">
            <a:spAutoFit/>
          </a:bodyPr>
          <a:lstStyle/>
          <a:p>
            <a:r>
              <a:rPr lang="en-US" sz="4000" dirty="0"/>
              <a:t>How does the frog catch the tick?</a:t>
            </a:r>
          </a:p>
        </p:txBody>
      </p:sp>
      <p:cxnSp>
        <p:nvCxnSpPr>
          <p:cNvPr id="15" name="Straight Connector 14"/>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stretch>
            <a:fillRect/>
          </a:stretch>
        </p:blipFill>
        <p:spPr>
          <a:xfrm>
            <a:off x="2641325" y="358912"/>
            <a:ext cx="908205" cy="888023"/>
          </a:xfrm>
          <a:prstGeom prst="rect">
            <a:avLst/>
          </a:prstGeom>
        </p:spPr>
      </p:pic>
      <p:sp>
        <p:nvSpPr>
          <p:cNvPr id="4" name="Rectangle 3"/>
          <p:cNvSpPr/>
          <p:nvPr/>
        </p:nvSpPr>
        <p:spPr>
          <a:xfrm>
            <a:off x="10628923" y="201855"/>
            <a:ext cx="1328615" cy="646331"/>
          </a:xfrm>
          <a:prstGeom prst="rect">
            <a:avLst/>
          </a:prstGeom>
        </p:spPr>
        <p:txBody>
          <a:bodyPr wrap="square">
            <a:spAutoFit/>
          </a:bodyPr>
          <a:lstStyle/>
          <a:p>
            <a:pPr lvl="0"/>
            <a:r>
              <a:rPr lang="en-US" dirty="0">
                <a:solidFill>
                  <a:prstClr val="black"/>
                </a:solidFill>
              </a:rPr>
              <a:t>Question 9</a:t>
            </a:r>
          </a:p>
          <a:p>
            <a:pPr lvl="0"/>
            <a:r>
              <a:rPr lang="en-US" dirty="0">
                <a:solidFill>
                  <a:prstClr val="black"/>
                </a:solidFill>
              </a:rPr>
              <a:t>Level 2</a:t>
            </a:r>
          </a:p>
        </p:txBody>
      </p:sp>
      <p:pic>
        <p:nvPicPr>
          <p:cNvPr id="36" name="Picture 35"/>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682877" y="463728"/>
            <a:ext cx="753185" cy="753185"/>
          </a:xfrm>
          <a:prstGeom prst="rect">
            <a:avLst/>
          </a:prstGeom>
        </p:spPr>
      </p:pic>
      <p:pic>
        <p:nvPicPr>
          <p:cNvPr id="21" name="Picture 20"/>
          <p:cNvPicPr>
            <a:picLocks noChangeAspect="1"/>
          </p:cNvPicPr>
          <p:nvPr/>
        </p:nvPicPr>
        <p:blipFill>
          <a:blip r:embed="rId4"/>
          <a:stretch>
            <a:fillRect/>
          </a:stretch>
        </p:blipFill>
        <p:spPr>
          <a:xfrm>
            <a:off x="2440983" y="1701424"/>
            <a:ext cx="7246551" cy="2333634"/>
          </a:xfrm>
          <a:prstGeom prst="rect">
            <a:avLst/>
          </a:prstGeom>
        </p:spPr>
      </p:pic>
      <p:pic>
        <p:nvPicPr>
          <p:cNvPr id="22" name="Picture 21"/>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095427" y="2409310"/>
            <a:ext cx="1126622" cy="1126622"/>
          </a:xfrm>
          <a:prstGeom prst="rect">
            <a:avLst/>
          </a:prstGeom>
        </p:spPr>
      </p:pic>
      <p:sp>
        <p:nvSpPr>
          <p:cNvPr id="2" name="Rectangle 1"/>
          <p:cNvSpPr/>
          <p:nvPr/>
        </p:nvSpPr>
        <p:spPr>
          <a:xfrm>
            <a:off x="5716691" y="1943678"/>
            <a:ext cx="740908" cy="461665"/>
          </a:xfrm>
          <a:prstGeom prst="rect">
            <a:avLst/>
          </a:prstGeom>
        </p:spPr>
        <p:txBody>
          <a:bodyPr wrap="none">
            <a:spAutoFit/>
          </a:bodyPr>
          <a:lstStyle/>
          <a:p>
            <a:r>
              <a:rPr lang="en-US" sz="2400" dirty="0"/>
              <a:t>uses</a:t>
            </a:r>
            <a:endParaRPr lang="en-US" dirty="0"/>
          </a:p>
        </p:txBody>
      </p:sp>
      <p:sp>
        <p:nvSpPr>
          <p:cNvPr id="9" name="Rectangle 8"/>
          <p:cNvSpPr/>
          <p:nvPr/>
        </p:nvSpPr>
        <p:spPr>
          <a:xfrm>
            <a:off x="3291554" y="1932992"/>
            <a:ext cx="734368" cy="461665"/>
          </a:xfrm>
          <a:prstGeom prst="rect">
            <a:avLst/>
          </a:prstGeom>
        </p:spPr>
        <p:txBody>
          <a:bodyPr wrap="none">
            <a:spAutoFit/>
          </a:bodyPr>
          <a:lstStyle/>
          <a:p>
            <a:r>
              <a:rPr lang="en-US" sz="2400" dirty="0"/>
              <a:t>Frog</a:t>
            </a:r>
            <a:endParaRPr lang="en-US" dirty="0"/>
          </a:p>
        </p:txBody>
      </p:sp>
      <p:pic>
        <p:nvPicPr>
          <p:cNvPr id="25" name="Picture 24"/>
          <p:cNvPicPr>
            <a:picLocks noChangeAspect="1"/>
          </p:cNvPicPr>
          <p:nvPr/>
        </p:nvPicPr>
        <p:blipFill>
          <a:blip r:embed="rId5"/>
          <a:stretch>
            <a:fillRect/>
          </a:stretch>
        </p:blipFill>
        <p:spPr>
          <a:xfrm>
            <a:off x="8395839" y="525020"/>
            <a:ext cx="712153" cy="577975"/>
          </a:xfrm>
          <a:prstGeom prst="rect">
            <a:avLst/>
          </a:prstGeom>
        </p:spPr>
      </p:pic>
      <p:pic>
        <p:nvPicPr>
          <p:cNvPr id="27" name="Picture 26">
            <a:hlinkClick r:id="rId6" action="ppaction://hlinksldjump"/>
          </p:cNvPr>
          <p:cNvPicPr>
            <a:picLocks noChangeAspect="1"/>
          </p:cNvPicPr>
          <p:nvPr/>
        </p:nvPicPr>
        <p:blipFill>
          <a:blip r:embed="rId7"/>
          <a:stretch>
            <a:fillRect/>
          </a:stretch>
        </p:blipFill>
        <p:spPr>
          <a:xfrm>
            <a:off x="1778147" y="4539466"/>
            <a:ext cx="2369174" cy="2252103"/>
          </a:xfrm>
          <a:prstGeom prst="rect">
            <a:avLst/>
          </a:prstGeom>
        </p:spPr>
      </p:pic>
      <p:pic>
        <p:nvPicPr>
          <p:cNvPr id="29" name="Picture 28">
            <a:hlinkClick r:id="rId8" action="ppaction://hlinksldjump"/>
          </p:cNvPr>
          <p:cNvPicPr>
            <a:picLocks noChangeAspect="1"/>
          </p:cNvPicPr>
          <p:nvPr/>
        </p:nvPicPr>
        <p:blipFill>
          <a:blip r:embed="rId7"/>
          <a:stretch>
            <a:fillRect/>
          </a:stretch>
        </p:blipFill>
        <p:spPr>
          <a:xfrm>
            <a:off x="4874882" y="4489547"/>
            <a:ext cx="2369174" cy="2252103"/>
          </a:xfrm>
          <a:prstGeom prst="rect">
            <a:avLst/>
          </a:prstGeom>
        </p:spPr>
      </p:pic>
      <p:pic>
        <p:nvPicPr>
          <p:cNvPr id="32" name="Picture 31">
            <a:hlinkClick r:id="rId6" action="ppaction://hlinksldjump"/>
          </p:cNvPr>
          <p:cNvPicPr>
            <a:picLocks noChangeAspect="1"/>
          </p:cNvPicPr>
          <p:nvPr/>
        </p:nvPicPr>
        <p:blipFill>
          <a:blip r:embed="rId7"/>
          <a:stretch>
            <a:fillRect/>
          </a:stretch>
        </p:blipFill>
        <p:spPr>
          <a:xfrm>
            <a:off x="7923405" y="4489547"/>
            <a:ext cx="2369174" cy="2252103"/>
          </a:xfrm>
          <a:prstGeom prst="rect">
            <a:avLst/>
          </a:prstGeom>
        </p:spPr>
      </p:pic>
      <p:sp>
        <p:nvSpPr>
          <p:cNvPr id="11" name="Rectangle 10"/>
          <p:cNvSpPr/>
          <p:nvPr/>
        </p:nvSpPr>
        <p:spPr>
          <a:xfrm>
            <a:off x="3890519" y="6529959"/>
            <a:ext cx="256802" cy="261610"/>
          </a:xfrm>
          <a:prstGeom prst="rect">
            <a:avLst/>
          </a:prstGeom>
        </p:spPr>
        <p:txBody>
          <a:bodyPr wrap="none">
            <a:spAutoFit/>
          </a:bodyPr>
          <a:lstStyle/>
          <a:p>
            <a:pPr lvl="0"/>
            <a:r>
              <a:rPr lang="en-US" sz="1100" b="1" dirty="0">
                <a:solidFill>
                  <a:prstClr val="black"/>
                </a:solidFill>
              </a:rPr>
              <a:t>9</a:t>
            </a:r>
            <a:endParaRPr lang="en-US" dirty="0">
              <a:solidFill>
                <a:prstClr val="black"/>
              </a:solidFill>
            </a:endParaRPr>
          </a:p>
        </p:txBody>
      </p:sp>
      <p:sp>
        <p:nvSpPr>
          <p:cNvPr id="17" name="Rectangle 16"/>
          <p:cNvSpPr/>
          <p:nvPr/>
        </p:nvSpPr>
        <p:spPr>
          <a:xfrm>
            <a:off x="6987254" y="6529959"/>
            <a:ext cx="256802" cy="261610"/>
          </a:xfrm>
          <a:prstGeom prst="rect">
            <a:avLst/>
          </a:prstGeom>
        </p:spPr>
        <p:txBody>
          <a:bodyPr wrap="none">
            <a:spAutoFit/>
          </a:bodyPr>
          <a:lstStyle/>
          <a:p>
            <a:pPr lvl="0"/>
            <a:r>
              <a:rPr lang="en-US" sz="1100" b="1" dirty="0">
                <a:solidFill>
                  <a:prstClr val="black"/>
                </a:solidFill>
              </a:rPr>
              <a:t>9</a:t>
            </a:r>
            <a:endParaRPr lang="en-US" dirty="0">
              <a:solidFill>
                <a:prstClr val="black"/>
              </a:solidFill>
            </a:endParaRPr>
          </a:p>
        </p:txBody>
      </p:sp>
      <p:sp>
        <p:nvSpPr>
          <p:cNvPr id="18" name="Rectangle 17"/>
          <p:cNvSpPr/>
          <p:nvPr/>
        </p:nvSpPr>
        <p:spPr>
          <a:xfrm>
            <a:off x="10035777" y="6480040"/>
            <a:ext cx="256802" cy="261610"/>
          </a:xfrm>
          <a:prstGeom prst="rect">
            <a:avLst/>
          </a:prstGeom>
        </p:spPr>
        <p:txBody>
          <a:bodyPr wrap="none">
            <a:spAutoFit/>
          </a:bodyPr>
          <a:lstStyle/>
          <a:p>
            <a:pPr lvl="0"/>
            <a:r>
              <a:rPr lang="en-US" sz="1100" b="1" dirty="0">
                <a:solidFill>
                  <a:prstClr val="black"/>
                </a:solidFill>
              </a:rPr>
              <a:t>9</a:t>
            </a:r>
            <a:endParaRPr lang="en-US" dirty="0">
              <a:solidFill>
                <a:prstClr val="black"/>
              </a:solidFill>
            </a:endParaRPr>
          </a:p>
        </p:txBody>
      </p:sp>
      <p:sp>
        <p:nvSpPr>
          <p:cNvPr id="19" name="Rectangle 18"/>
          <p:cNvSpPr/>
          <p:nvPr/>
        </p:nvSpPr>
        <p:spPr>
          <a:xfrm>
            <a:off x="2637091" y="4760535"/>
            <a:ext cx="601383" cy="461665"/>
          </a:xfrm>
          <a:prstGeom prst="rect">
            <a:avLst/>
          </a:prstGeom>
        </p:spPr>
        <p:txBody>
          <a:bodyPr wrap="none">
            <a:spAutoFit/>
          </a:bodyPr>
          <a:lstStyle/>
          <a:p>
            <a:r>
              <a:rPr lang="en-US" sz="2400" dirty="0">
                <a:solidFill>
                  <a:prstClr val="black"/>
                </a:solidFill>
              </a:rPr>
              <a:t>net</a:t>
            </a:r>
            <a:endParaRPr lang="en-US" dirty="0"/>
          </a:p>
        </p:txBody>
      </p:sp>
      <p:sp>
        <p:nvSpPr>
          <p:cNvPr id="20" name="Rectangle 19"/>
          <p:cNvSpPr/>
          <p:nvPr/>
        </p:nvSpPr>
        <p:spPr>
          <a:xfrm>
            <a:off x="5525410" y="4709817"/>
            <a:ext cx="1068113" cy="461665"/>
          </a:xfrm>
          <a:prstGeom prst="rect">
            <a:avLst/>
          </a:prstGeom>
        </p:spPr>
        <p:txBody>
          <a:bodyPr wrap="none">
            <a:spAutoFit/>
          </a:bodyPr>
          <a:lstStyle/>
          <a:p>
            <a:r>
              <a:rPr lang="en-US" sz="2400" dirty="0"/>
              <a:t>tongue</a:t>
            </a:r>
          </a:p>
        </p:txBody>
      </p:sp>
      <p:sp>
        <p:nvSpPr>
          <p:cNvPr id="33" name="Rectangle 32"/>
          <p:cNvSpPr/>
          <p:nvPr/>
        </p:nvSpPr>
        <p:spPr>
          <a:xfrm>
            <a:off x="8638953" y="4760536"/>
            <a:ext cx="938077" cy="461665"/>
          </a:xfrm>
          <a:prstGeom prst="rect">
            <a:avLst/>
          </a:prstGeom>
        </p:spPr>
        <p:txBody>
          <a:bodyPr wrap="none">
            <a:spAutoFit/>
          </a:bodyPr>
          <a:lstStyle/>
          <a:p>
            <a:r>
              <a:rPr lang="en-US" sz="2400" dirty="0">
                <a:solidFill>
                  <a:prstClr val="black"/>
                </a:solidFill>
              </a:rPr>
              <a:t>hands</a:t>
            </a:r>
            <a:endParaRPr lang="en-US" dirty="0"/>
          </a:p>
        </p:txBody>
      </p:sp>
      <p:pic>
        <p:nvPicPr>
          <p:cNvPr id="37" name="Picture 36">
            <a:hlinkClick r:id="rId6" action="ppaction://hlinksldjump"/>
          </p:cNvPr>
          <p:cNvPicPr>
            <a:picLocks noChangeAspect="1"/>
          </p:cNvPicPr>
          <p:nvPr/>
        </p:nvPicPr>
        <p:blipFill>
          <a:blip r:embed="rId9"/>
          <a:stretch>
            <a:fillRect/>
          </a:stretch>
        </p:blipFill>
        <p:spPr>
          <a:xfrm>
            <a:off x="2168842" y="5443269"/>
            <a:ext cx="1483000" cy="867098"/>
          </a:xfrm>
          <a:prstGeom prst="rect">
            <a:avLst/>
          </a:prstGeom>
        </p:spPr>
      </p:pic>
      <p:pic>
        <p:nvPicPr>
          <p:cNvPr id="38" name="Picture 37"/>
          <p:cNvPicPr>
            <a:picLocks noChangeAspect="1"/>
          </p:cNvPicPr>
          <p:nvPr/>
        </p:nvPicPr>
        <p:blipFill>
          <a:blip r:embed="rId10"/>
          <a:stretch>
            <a:fillRect/>
          </a:stretch>
        </p:blipFill>
        <p:spPr>
          <a:xfrm>
            <a:off x="6983527" y="525128"/>
            <a:ext cx="832770" cy="646115"/>
          </a:xfrm>
          <a:prstGeom prst="rect">
            <a:avLst/>
          </a:prstGeom>
        </p:spPr>
      </p:pic>
      <p:pic>
        <p:nvPicPr>
          <p:cNvPr id="40" name="Picture 39">
            <a:hlinkClick r:id="rId6" action="ppaction://hlinksldjump"/>
          </p:cNvPr>
          <p:cNvPicPr>
            <a:picLocks noChangeAspect="1"/>
          </p:cNvPicPr>
          <p:nvPr/>
        </p:nvPicPr>
        <p:blipFill>
          <a:blip r:embed="rId11"/>
          <a:stretch>
            <a:fillRect/>
          </a:stretch>
        </p:blipFill>
        <p:spPr>
          <a:xfrm>
            <a:off x="8360751" y="5226386"/>
            <a:ext cx="1494479" cy="1034639"/>
          </a:xfrm>
          <a:prstGeom prst="rect">
            <a:avLst/>
          </a:prstGeom>
        </p:spPr>
      </p:pic>
      <p:pic>
        <p:nvPicPr>
          <p:cNvPr id="34" name="Picture 33"/>
          <p:cNvPicPr>
            <a:picLocks noChangeAspect="1"/>
          </p:cNvPicPr>
          <p:nvPr/>
        </p:nvPicPr>
        <p:blipFill>
          <a:blip r:embed="rId12"/>
          <a:stretch>
            <a:fillRect/>
          </a:stretch>
        </p:blipFill>
        <p:spPr>
          <a:xfrm>
            <a:off x="5349853" y="2377747"/>
            <a:ext cx="1419225" cy="952500"/>
          </a:xfrm>
          <a:prstGeom prst="rect">
            <a:avLst/>
          </a:prstGeom>
        </p:spPr>
      </p:pic>
      <p:pic>
        <p:nvPicPr>
          <p:cNvPr id="3" name="Picture 2">
            <a:hlinkClick r:id="rId8" action="ppaction://hlinksldjump"/>
          </p:cNvPr>
          <p:cNvPicPr>
            <a:picLocks noChangeAspect="1"/>
          </p:cNvPicPr>
          <p:nvPr/>
        </p:nvPicPr>
        <p:blipFill>
          <a:blip r:embed="rId13"/>
          <a:stretch>
            <a:fillRect/>
          </a:stretch>
        </p:blipFill>
        <p:spPr>
          <a:xfrm>
            <a:off x="5291928" y="5340482"/>
            <a:ext cx="1477150" cy="92054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69111733"/>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2478451" y="1127805"/>
            <a:ext cx="7389647" cy="707886"/>
          </a:xfrm>
          <a:prstGeom prst="rect">
            <a:avLst/>
          </a:prstGeom>
        </p:spPr>
        <p:txBody>
          <a:bodyPr wrap="square">
            <a:spAutoFit/>
          </a:bodyPr>
          <a:lstStyle/>
          <a:p>
            <a:r>
              <a:rPr lang="en-US" sz="4000" dirty="0"/>
              <a:t>Where does the frog see the fleas?</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433128" y="1770337"/>
            <a:ext cx="7325743" cy="2359137"/>
          </a:xfrm>
          <a:prstGeom prst="rect">
            <a:avLst/>
          </a:prstGeom>
        </p:spPr>
      </p:pic>
      <p:sp>
        <p:nvSpPr>
          <p:cNvPr id="15" name="TextBox 14"/>
          <p:cNvSpPr txBox="1"/>
          <p:nvPr/>
        </p:nvSpPr>
        <p:spPr>
          <a:xfrm>
            <a:off x="5821648" y="2015051"/>
            <a:ext cx="589392" cy="461665"/>
          </a:xfrm>
          <a:prstGeom prst="rect">
            <a:avLst/>
          </a:prstGeom>
          <a:noFill/>
        </p:spPr>
        <p:txBody>
          <a:bodyPr wrap="none" rtlCol="0">
            <a:spAutoFit/>
          </a:bodyPr>
          <a:lstStyle/>
          <a:p>
            <a:r>
              <a:rPr lang="en-US" sz="2400" dirty="0"/>
              <a:t>are</a:t>
            </a:r>
          </a:p>
        </p:txBody>
      </p:sp>
      <p:sp>
        <p:nvSpPr>
          <p:cNvPr id="16" name="TextBox 15"/>
          <p:cNvSpPr txBox="1"/>
          <p:nvPr/>
        </p:nvSpPr>
        <p:spPr>
          <a:xfrm>
            <a:off x="3236627" y="2015052"/>
            <a:ext cx="817853" cy="461665"/>
          </a:xfrm>
          <a:prstGeom prst="rect">
            <a:avLst/>
          </a:prstGeom>
          <a:noFill/>
        </p:spPr>
        <p:txBody>
          <a:bodyPr wrap="none" rtlCol="0">
            <a:spAutoFit/>
          </a:bodyPr>
          <a:lstStyle/>
          <a:p>
            <a:r>
              <a:rPr lang="en-US" sz="2400" dirty="0"/>
              <a:t>Fleas</a:t>
            </a:r>
          </a:p>
        </p:txBody>
      </p:sp>
      <p:pic>
        <p:nvPicPr>
          <p:cNvPr id="18" name="Picture 17">
            <a:hlinkClick r:id="rId3" action="ppaction://hlinksldjump"/>
          </p:cNvPr>
          <p:cNvPicPr>
            <a:picLocks noChangeAspect="1"/>
          </p:cNvPicPr>
          <p:nvPr/>
        </p:nvPicPr>
        <p:blipFill>
          <a:blip r:embed="rId4"/>
          <a:stretch>
            <a:fillRect/>
          </a:stretch>
        </p:blipFill>
        <p:spPr>
          <a:xfrm>
            <a:off x="1778147" y="4539466"/>
            <a:ext cx="2369174" cy="2252103"/>
          </a:xfrm>
          <a:prstGeom prst="rect">
            <a:avLst/>
          </a:prstGeom>
        </p:spPr>
      </p:pic>
      <p:pic>
        <p:nvPicPr>
          <p:cNvPr id="22" name="Picture 21">
            <a:hlinkClick r:id="rId5" action="ppaction://hlinksldjump"/>
          </p:cNvPr>
          <p:cNvPicPr>
            <a:picLocks noChangeAspect="1"/>
          </p:cNvPicPr>
          <p:nvPr/>
        </p:nvPicPr>
        <p:blipFill>
          <a:blip r:embed="rId4"/>
          <a:stretch>
            <a:fillRect/>
          </a:stretch>
        </p:blipFill>
        <p:spPr>
          <a:xfrm>
            <a:off x="5017624" y="4539465"/>
            <a:ext cx="2369174" cy="2252103"/>
          </a:xfrm>
          <a:prstGeom prst="rect">
            <a:avLst/>
          </a:prstGeom>
        </p:spPr>
      </p:pic>
      <p:pic>
        <p:nvPicPr>
          <p:cNvPr id="23" name="Picture 22">
            <a:hlinkClick r:id="rId3" action="ppaction://hlinksldjump"/>
          </p:cNvPr>
          <p:cNvPicPr>
            <a:picLocks noChangeAspect="1"/>
          </p:cNvPicPr>
          <p:nvPr/>
        </p:nvPicPr>
        <p:blipFill>
          <a:blip r:embed="rId4"/>
          <a:stretch>
            <a:fillRect/>
          </a:stretch>
        </p:blipFill>
        <p:spPr>
          <a:xfrm>
            <a:off x="8257100" y="4513946"/>
            <a:ext cx="2369174" cy="2252103"/>
          </a:xfrm>
          <a:prstGeom prst="rect">
            <a:avLst/>
          </a:prstGeom>
        </p:spPr>
      </p:pic>
      <p:sp>
        <p:nvSpPr>
          <p:cNvPr id="7" name="Rectangle 6"/>
          <p:cNvSpPr/>
          <p:nvPr/>
        </p:nvSpPr>
        <p:spPr>
          <a:xfrm>
            <a:off x="10478157" y="226597"/>
            <a:ext cx="1422400" cy="646331"/>
          </a:xfrm>
          <a:prstGeom prst="rect">
            <a:avLst/>
          </a:prstGeom>
        </p:spPr>
        <p:txBody>
          <a:bodyPr wrap="square">
            <a:spAutoFit/>
          </a:bodyPr>
          <a:lstStyle/>
          <a:p>
            <a:r>
              <a:rPr lang="en-US" dirty="0"/>
              <a:t>Question 10</a:t>
            </a:r>
          </a:p>
          <a:p>
            <a:r>
              <a:rPr lang="en-US" dirty="0"/>
              <a:t>Level 1</a:t>
            </a:r>
          </a:p>
        </p:txBody>
      </p:sp>
      <p:sp>
        <p:nvSpPr>
          <p:cNvPr id="8" name="Rectangle 7"/>
          <p:cNvSpPr/>
          <p:nvPr/>
        </p:nvSpPr>
        <p:spPr>
          <a:xfrm>
            <a:off x="2406667" y="4716391"/>
            <a:ext cx="1207318" cy="461665"/>
          </a:xfrm>
          <a:prstGeom prst="rect">
            <a:avLst/>
          </a:prstGeom>
        </p:spPr>
        <p:txBody>
          <a:bodyPr wrap="none">
            <a:spAutoFit/>
          </a:bodyPr>
          <a:lstStyle/>
          <a:p>
            <a:pPr algn="ctr"/>
            <a:r>
              <a:rPr lang="en-US" sz="2400" dirty="0">
                <a:solidFill>
                  <a:prstClr val="black"/>
                </a:solidFill>
              </a:rPr>
              <a:t>in water</a:t>
            </a:r>
            <a:endParaRPr lang="en-US" dirty="0"/>
          </a:p>
        </p:txBody>
      </p:sp>
      <p:sp>
        <p:nvSpPr>
          <p:cNvPr id="9" name="Rectangle 8"/>
          <p:cNvSpPr/>
          <p:nvPr/>
        </p:nvSpPr>
        <p:spPr>
          <a:xfrm>
            <a:off x="8647431" y="4736478"/>
            <a:ext cx="1588512" cy="461665"/>
          </a:xfrm>
          <a:prstGeom prst="rect">
            <a:avLst/>
          </a:prstGeom>
        </p:spPr>
        <p:txBody>
          <a:bodyPr wrap="none">
            <a:spAutoFit/>
          </a:bodyPr>
          <a:lstStyle/>
          <a:p>
            <a:r>
              <a:rPr lang="en-US" sz="2400" dirty="0">
                <a:solidFill>
                  <a:prstClr val="black"/>
                </a:solidFill>
              </a:rPr>
              <a:t>on alligator</a:t>
            </a:r>
            <a:endParaRPr lang="en-US" dirty="0"/>
          </a:p>
        </p:txBody>
      </p:sp>
      <p:sp>
        <p:nvSpPr>
          <p:cNvPr id="10" name="Rectangle 9"/>
          <p:cNvSpPr/>
          <p:nvPr/>
        </p:nvSpPr>
        <p:spPr>
          <a:xfrm>
            <a:off x="5617853" y="4767478"/>
            <a:ext cx="1179297" cy="461665"/>
          </a:xfrm>
          <a:prstGeom prst="rect">
            <a:avLst/>
          </a:prstGeom>
        </p:spPr>
        <p:txBody>
          <a:bodyPr wrap="none">
            <a:spAutoFit/>
          </a:bodyPr>
          <a:lstStyle/>
          <a:p>
            <a:pPr algn="ctr"/>
            <a:r>
              <a:rPr lang="en-US" sz="2400" dirty="0">
                <a:solidFill>
                  <a:prstClr val="black"/>
                </a:solidFill>
              </a:rPr>
              <a:t>in reeds</a:t>
            </a:r>
            <a:endParaRPr lang="en-US" dirty="0"/>
          </a:p>
        </p:txBody>
      </p:sp>
      <p:sp>
        <p:nvSpPr>
          <p:cNvPr id="33" name="Rectangle 32"/>
          <p:cNvSpPr/>
          <p:nvPr/>
        </p:nvSpPr>
        <p:spPr>
          <a:xfrm>
            <a:off x="7129997" y="6534339"/>
            <a:ext cx="328936" cy="261610"/>
          </a:xfrm>
          <a:prstGeom prst="rect">
            <a:avLst/>
          </a:prstGeom>
        </p:spPr>
        <p:txBody>
          <a:bodyPr wrap="none">
            <a:spAutoFit/>
          </a:bodyPr>
          <a:lstStyle/>
          <a:p>
            <a:pPr lvl="0"/>
            <a:r>
              <a:rPr lang="en-US" sz="1100" b="1" dirty="0">
                <a:solidFill>
                  <a:prstClr val="black"/>
                </a:solidFill>
              </a:rPr>
              <a:t>10</a:t>
            </a:r>
          </a:p>
        </p:txBody>
      </p:sp>
      <p:sp>
        <p:nvSpPr>
          <p:cNvPr id="34" name="Rectangle 33"/>
          <p:cNvSpPr/>
          <p:nvPr/>
        </p:nvSpPr>
        <p:spPr>
          <a:xfrm>
            <a:off x="10369473" y="6529958"/>
            <a:ext cx="328936" cy="261610"/>
          </a:xfrm>
          <a:prstGeom prst="rect">
            <a:avLst/>
          </a:prstGeom>
        </p:spPr>
        <p:txBody>
          <a:bodyPr wrap="none">
            <a:spAutoFit/>
          </a:bodyPr>
          <a:lstStyle/>
          <a:p>
            <a:pPr lvl="0"/>
            <a:r>
              <a:rPr lang="en-US" sz="1100" b="1" dirty="0">
                <a:solidFill>
                  <a:prstClr val="black"/>
                </a:solidFill>
              </a:rPr>
              <a:t>10</a:t>
            </a:r>
          </a:p>
        </p:txBody>
      </p:sp>
      <p:sp>
        <p:nvSpPr>
          <p:cNvPr id="35" name="Rectangle 34"/>
          <p:cNvSpPr/>
          <p:nvPr/>
        </p:nvSpPr>
        <p:spPr>
          <a:xfrm>
            <a:off x="3818385" y="6529958"/>
            <a:ext cx="328936" cy="261610"/>
          </a:xfrm>
          <a:prstGeom prst="rect">
            <a:avLst/>
          </a:prstGeom>
        </p:spPr>
        <p:txBody>
          <a:bodyPr wrap="none">
            <a:spAutoFit/>
          </a:bodyPr>
          <a:lstStyle/>
          <a:p>
            <a:pPr lvl="0"/>
            <a:r>
              <a:rPr lang="en-US" sz="1100" b="1" dirty="0">
                <a:solidFill>
                  <a:prstClr val="black"/>
                </a:solidFill>
              </a:rPr>
              <a:t>10</a:t>
            </a:r>
          </a:p>
        </p:txBody>
      </p:sp>
      <p:pic>
        <p:nvPicPr>
          <p:cNvPr id="27" name="Picture 26"/>
          <p:cNvPicPr>
            <a:picLocks noChangeAspect="1"/>
          </p:cNvPicPr>
          <p:nvPr/>
        </p:nvPicPr>
        <p:blipFill>
          <a:blip r:embed="rId6"/>
          <a:stretch>
            <a:fillRect/>
          </a:stretch>
        </p:blipFill>
        <p:spPr>
          <a:xfrm>
            <a:off x="2745824" y="432892"/>
            <a:ext cx="981606" cy="826324"/>
          </a:xfrm>
          <a:prstGeom prst="rect">
            <a:avLst/>
          </a:prstGeom>
        </p:spPr>
      </p:pic>
      <p:pic>
        <p:nvPicPr>
          <p:cNvPr id="25" name="Picture 24"/>
          <p:cNvPicPr>
            <a:picLocks noChangeAspect="1"/>
          </p:cNvPicPr>
          <p:nvPr/>
        </p:nvPicPr>
        <p:blipFill>
          <a:blip r:embed="rId7"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821648" y="542679"/>
            <a:ext cx="703254" cy="703254"/>
          </a:xfrm>
          <a:prstGeom prst="rect">
            <a:avLst/>
          </a:prstGeom>
        </p:spPr>
      </p:pic>
      <p:pic>
        <p:nvPicPr>
          <p:cNvPr id="29" name="Picture 28">
            <a:hlinkClick r:id="rId3" action="ppaction://hlinksldjump"/>
          </p:cNvPr>
          <p:cNvPicPr>
            <a:picLocks noChangeAspect="1"/>
          </p:cNvPicPr>
          <p:nvPr/>
        </p:nvPicPr>
        <p:blipFill>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465097" y="5198143"/>
            <a:ext cx="2032777" cy="1146860"/>
          </a:xfrm>
          <a:prstGeom prst="rect">
            <a:avLst/>
          </a:prstGeom>
        </p:spPr>
      </p:pic>
      <p:pic>
        <p:nvPicPr>
          <p:cNvPr id="31" name="Picture 30"/>
          <p:cNvPicPr>
            <a:picLocks noChangeAspect="1"/>
          </p:cNvPicPr>
          <p:nvPr/>
        </p:nvPicPr>
        <p:blipFill>
          <a:blip r:embed="rId9"/>
          <a:stretch>
            <a:fillRect/>
          </a:stretch>
        </p:blipFill>
        <p:spPr>
          <a:xfrm>
            <a:off x="5376639" y="2426591"/>
            <a:ext cx="1466290" cy="1232665"/>
          </a:xfrm>
          <a:prstGeom prst="rect">
            <a:avLst/>
          </a:prstGeom>
        </p:spPr>
      </p:pic>
      <p:pic>
        <p:nvPicPr>
          <p:cNvPr id="32" name="Picture 31"/>
          <p:cNvPicPr>
            <a:picLocks noChangeAspect="1"/>
          </p:cNvPicPr>
          <p:nvPr/>
        </p:nvPicPr>
        <p:blipFill>
          <a:blip r:embed="rId10"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flipH="1">
            <a:off x="9003095" y="921435"/>
            <a:ext cx="438592" cy="324498"/>
          </a:xfrm>
          <a:prstGeom prst="rect">
            <a:avLst/>
          </a:prstGeom>
        </p:spPr>
      </p:pic>
      <p:pic>
        <p:nvPicPr>
          <p:cNvPr id="36" name="Picture 35"/>
          <p:cNvPicPr>
            <a:picLocks noChangeAspect="1"/>
          </p:cNvPicPr>
          <p:nvPr/>
        </p:nvPicPr>
        <p:blipFill>
          <a:blip r:embed="rId11"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flipH="1">
            <a:off x="8436591" y="844924"/>
            <a:ext cx="457771" cy="338688"/>
          </a:xfrm>
          <a:prstGeom prst="rect">
            <a:avLst/>
          </a:prstGeom>
        </p:spPr>
      </p:pic>
      <p:pic>
        <p:nvPicPr>
          <p:cNvPr id="37" name="Picture 36"/>
          <p:cNvPicPr>
            <a:picLocks noChangeAspect="1"/>
          </p:cNvPicPr>
          <p:nvPr/>
        </p:nvPicPr>
        <p:blipFill>
          <a:blip r:embed="rId1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flipH="1">
            <a:off x="3567544" y="2747906"/>
            <a:ext cx="674984" cy="550170"/>
          </a:xfrm>
          <a:prstGeom prst="rect">
            <a:avLst/>
          </a:prstGeom>
        </p:spPr>
      </p:pic>
      <p:pic>
        <p:nvPicPr>
          <p:cNvPr id="38" name="Picture 37"/>
          <p:cNvPicPr>
            <a:picLocks noChangeAspect="1"/>
          </p:cNvPicPr>
          <p:nvPr/>
        </p:nvPicPr>
        <p:blipFill>
          <a:blip r:embed="rId1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flipH="1">
            <a:off x="2884377" y="2925953"/>
            <a:ext cx="704499" cy="574228"/>
          </a:xfrm>
          <a:prstGeom prst="rect">
            <a:avLst/>
          </a:prstGeom>
        </p:spPr>
      </p:pic>
      <p:pic>
        <p:nvPicPr>
          <p:cNvPr id="39" name="Picture 38"/>
          <p:cNvPicPr>
            <a:picLocks noChangeAspect="1"/>
          </p:cNvPicPr>
          <p:nvPr/>
        </p:nvPicPr>
        <p:blipFill>
          <a:blip r:embed="rId14"/>
          <a:stretch>
            <a:fillRect/>
          </a:stretch>
        </p:blipFill>
        <p:spPr>
          <a:xfrm>
            <a:off x="6925053" y="670233"/>
            <a:ext cx="783492" cy="563029"/>
          </a:xfrm>
          <a:prstGeom prst="rect">
            <a:avLst/>
          </a:prstGeom>
        </p:spPr>
      </p:pic>
      <p:pic>
        <p:nvPicPr>
          <p:cNvPr id="2" name="Picture 1">
            <a:hlinkClick r:id="rId3" action="ppaction://hlinksldjump"/>
          </p:cNvPr>
          <p:cNvPicPr>
            <a:picLocks noChangeAspect="1"/>
          </p:cNvPicPr>
          <p:nvPr/>
        </p:nvPicPr>
        <p:blipFill>
          <a:blip r:embed="rId15"/>
          <a:stretch>
            <a:fillRect/>
          </a:stretch>
        </p:blipFill>
        <p:spPr>
          <a:xfrm>
            <a:off x="1936473" y="5284730"/>
            <a:ext cx="1948195" cy="1219005"/>
          </a:xfrm>
          <a:prstGeom prst="rect">
            <a:avLst/>
          </a:prstGeom>
        </p:spPr>
      </p:pic>
      <p:pic>
        <p:nvPicPr>
          <p:cNvPr id="3" name="Picture 2">
            <a:hlinkClick r:id="rId5" action="ppaction://hlinksldjump"/>
          </p:cNvPr>
          <p:cNvPicPr>
            <a:picLocks noChangeAspect="1"/>
          </p:cNvPicPr>
          <p:nvPr/>
        </p:nvPicPr>
        <p:blipFill>
          <a:blip r:embed="rId16"/>
          <a:stretch>
            <a:fillRect/>
          </a:stretch>
        </p:blipFill>
        <p:spPr>
          <a:xfrm>
            <a:off x="5260328" y="5168675"/>
            <a:ext cx="1940586" cy="145111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08562169"/>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448272" y="1856770"/>
            <a:ext cx="7295453" cy="2349382"/>
          </a:xfrm>
          <a:prstGeom prst="rect">
            <a:avLst/>
          </a:prstGeom>
        </p:spPr>
      </p:pic>
      <p:sp>
        <p:nvSpPr>
          <p:cNvPr id="21" name="TextBox 20"/>
          <p:cNvSpPr txBox="1"/>
          <p:nvPr/>
        </p:nvSpPr>
        <p:spPr>
          <a:xfrm>
            <a:off x="5649718" y="2072506"/>
            <a:ext cx="705962" cy="461665"/>
          </a:xfrm>
          <a:prstGeom prst="rect">
            <a:avLst/>
          </a:prstGeom>
          <a:noFill/>
        </p:spPr>
        <p:txBody>
          <a:bodyPr wrap="none" rtlCol="0">
            <a:spAutoFit/>
          </a:bodyPr>
          <a:lstStyle/>
          <a:p>
            <a:pPr algn="ctr"/>
            <a:r>
              <a:rPr lang="en-US" sz="2400" dirty="0"/>
              <a:t>eats</a:t>
            </a:r>
            <a:endParaRPr lang="en-US" sz="2000" dirty="0"/>
          </a:p>
        </p:txBody>
      </p:sp>
      <p:sp>
        <p:nvSpPr>
          <p:cNvPr id="23" name="TextBox 22"/>
          <p:cNvSpPr txBox="1"/>
          <p:nvPr/>
        </p:nvSpPr>
        <p:spPr>
          <a:xfrm>
            <a:off x="3203246" y="2072507"/>
            <a:ext cx="734368" cy="461665"/>
          </a:xfrm>
          <a:prstGeom prst="rect">
            <a:avLst/>
          </a:prstGeom>
          <a:noFill/>
        </p:spPr>
        <p:txBody>
          <a:bodyPr wrap="none" rtlCol="0">
            <a:spAutoFit/>
          </a:bodyPr>
          <a:lstStyle/>
          <a:p>
            <a:r>
              <a:rPr lang="en-US" sz="2400" dirty="0"/>
              <a:t>Frog</a:t>
            </a:r>
          </a:p>
        </p:txBody>
      </p:sp>
      <p:sp>
        <p:nvSpPr>
          <p:cNvPr id="14" name="TextBox 6"/>
          <p:cNvSpPr txBox="1"/>
          <p:nvPr/>
        </p:nvSpPr>
        <p:spPr>
          <a:xfrm>
            <a:off x="10654914" y="204219"/>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11</a:t>
            </a:r>
          </a:p>
          <a:p>
            <a:r>
              <a:rPr lang="en-US" dirty="0"/>
              <a:t>Level 1</a:t>
            </a:r>
          </a:p>
        </p:txBody>
      </p:sp>
      <p:sp>
        <p:nvSpPr>
          <p:cNvPr id="5" name="Rectangle 4"/>
          <p:cNvSpPr/>
          <p:nvPr/>
        </p:nvSpPr>
        <p:spPr>
          <a:xfrm>
            <a:off x="2488432" y="1225562"/>
            <a:ext cx="7215131" cy="707886"/>
          </a:xfrm>
          <a:prstGeom prst="rect">
            <a:avLst/>
          </a:prstGeom>
        </p:spPr>
        <p:txBody>
          <a:bodyPr wrap="square">
            <a:spAutoFit/>
          </a:bodyPr>
          <a:lstStyle/>
          <a:p>
            <a:pPr lvl="0"/>
            <a:r>
              <a:rPr lang="en-US" sz="4000" dirty="0">
                <a:solidFill>
                  <a:prstClr val="black"/>
                </a:solidFill>
              </a:rPr>
              <a:t>How many flies does the frog eat?</a:t>
            </a:r>
          </a:p>
        </p:txBody>
      </p:sp>
      <p:pic>
        <p:nvPicPr>
          <p:cNvPr id="15" name="Picture 14"/>
          <p:cNvPicPr>
            <a:picLocks noChangeAspect="1"/>
          </p:cNvPicPr>
          <p:nvPr/>
        </p:nvPicPr>
        <p:blipFill>
          <a:blip r:embed="rId3"/>
          <a:stretch>
            <a:fillRect/>
          </a:stretch>
        </p:blipFill>
        <p:spPr>
          <a:xfrm>
            <a:off x="2833518" y="641164"/>
            <a:ext cx="515623" cy="737891"/>
          </a:xfrm>
          <a:prstGeom prst="rect">
            <a:avLst/>
          </a:prstGeom>
        </p:spPr>
      </p:pic>
      <p:pic>
        <p:nvPicPr>
          <p:cNvPr id="16" name="Picture 15"/>
          <p:cNvPicPr>
            <a:picLocks noChangeAspect="1"/>
          </p:cNvPicPr>
          <p:nvPr/>
        </p:nvPicPr>
        <p:blipFill>
          <a:blip r:embed="rId4"/>
          <a:stretch>
            <a:fillRect/>
          </a:stretch>
        </p:blipFill>
        <p:spPr>
          <a:xfrm>
            <a:off x="3491368" y="635803"/>
            <a:ext cx="835270" cy="795337"/>
          </a:xfrm>
          <a:prstGeom prst="rect">
            <a:avLst/>
          </a:prstGeom>
        </p:spPr>
      </p:pic>
      <p:pic>
        <p:nvPicPr>
          <p:cNvPr id="36" name="Picture 35">
            <a:hlinkClick r:id="rId5" action="ppaction://hlinksldjump"/>
          </p:cNvPr>
          <p:cNvPicPr>
            <a:picLocks noChangeAspect="1"/>
          </p:cNvPicPr>
          <p:nvPr/>
        </p:nvPicPr>
        <p:blipFill>
          <a:blip r:embed="rId6"/>
          <a:stretch>
            <a:fillRect/>
          </a:stretch>
        </p:blipFill>
        <p:spPr>
          <a:xfrm>
            <a:off x="1778147" y="4539466"/>
            <a:ext cx="2369174" cy="2252103"/>
          </a:xfrm>
          <a:prstGeom prst="rect">
            <a:avLst/>
          </a:prstGeom>
        </p:spPr>
      </p:pic>
      <p:sp>
        <p:nvSpPr>
          <p:cNvPr id="37" name="Rectangle 36"/>
          <p:cNvSpPr/>
          <p:nvPr/>
        </p:nvSpPr>
        <p:spPr>
          <a:xfrm>
            <a:off x="3890519" y="6529959"/>
            <a:ext cx="328936" cy="261610"/>
          </a:xfrm>
          <a:prstGeom prst="rect">
            <a:avLst/>
          </a:prstGeom>
        </p:spPr>
        <p:txBody>
          <a:bodyPr wrap="none">
            <a:spAutoFit/>
          </a:bodyPr>
          <a:lstStyle/>
          <a:p>
            <a:pPr lvl="0"/>
            <a:r>
              <a:rPr lang="en-US" sz="1100" b="1" dirty="0">
                <a:solidFill>
                  <a:prstClr val="black"/>
                </a:solidFill>
              </a:rPr>
              <a:t>11</a:t>
            </a:r>
            <a:endParaRPr lang="en-US" dirty="0">
              <a:solidFill>
                <a:prstClr val="black"/>
              </a:solidFill>
            </a:endParaRPr>
          </a:p>
        </p:txBody>
      </p:sp>
      <p:sp>
        <p:nvSpPr>
          <p:cNvPr id="38" name="Rectangle 37"/>
          <p:cNvSpPr/>
          <p:nvPr/>
        </p:nvSpPr>
        <p:spPr>
          <a:xfrm>
            <a:off x="2536976" y="4736412"/>
            <a:ext cx="851515" cy="461665"/>
          </a:xfrm>
          <a:prstGeom prst="rect">
            <a:avLst/>
          </a:prstGeom>
        </p:spPr>
        <p:txBody>
          <a:bodyPr wrap="none">
            <a:spAutoFit/>
          </a:bodyPr>
          <a:lstStyle/>
          <a:p>
            <a:r>
              <a:rPr lang="en-US" sz="2400" dirty="0">
                <a:solidFill>
                  <a:prstClr val="black"/>
                </a:solidFill>
              </a:rPr>
              <a:t>1   fly</a:t>
            </a:r>
            <a:endParaRPr lang="en-US" dirty="0"/>
          </a:p>
        </p:txBody>
      </p:sp>
      <p:pic>
        <p:nvPicPr>
          <p:cNvPr id="39" name="Picture 38"/>
          <p:cNvPicPr>
            <a:picLocks noChangeAspect="1"/>
          </p:cNvPicPr>
          <p:nvPr/>
        </p:nvPicPr>
        <p:blipFill>
          <a:blip r:embed="rId6"/>
          <a:stretch>
            <a:fillRect/>
          </a:stretch>
        </p:blipFill>
        <p:spPr>
          <a:xfrm>
            <a:off x="4789984" y="4530944"/>
            <a:ext cx="2369174" cy="2252103"/>
          </a:xfrm>
          <a:prstGeom prst="rect">
            <a:avLst/>
          </a:prstGeom>
        </p:spPr>
      </p:pic>
      <p:sp>
        <p:nvSpPr>
          <p:cNvPr id="40" name="Rectangle 39"/>
          <p:cNvSpPr/>
          <p:nvPr/>
        </p:nvSpPr>
        <p:spPr>
          <a:xfrm>
            <a:off x="6902356" y="6521437"/>
            <a:ext cx="328936" cy="261610"/>
          </a:xfrm>
          <a:prstGeom prst="rect">
            <a:avLst/>
          </a:prstGeom>
        </p:spPr>
        <p:txBody>
          <a:bodyPr wrap="none">
            <a:spAutoFit/>
          </a:bodyPr>
          <a:lstStyle/>
          <a:p>
            <a:pPr lvl="0"/>
            <a:r>
              <a:rPr lang="en-US" sz="1100" b="1" dirty="0">
                <a:solidFill>
                  <a:prstClr val="black"/>
                </a:solidFill>
              </a:rPr>
              <a:t>11</a:t>
            </a:r>
            <a:endParaRPr lang="en-US" dirty="0">
              <a:solidFill>
                <a:prstClr val="black"/>
              </a:solidFill>
            </a:endParaRPr>
          </a:p>
        </p:txBody>
      </p:sp>
      <p:sp>
        <p:nvSpPr>
          <p:cNvPr id="41" name="Rectangle 40"/>
          <p:cNvSpPr/>
          <p:nvPr/>
        </p:nvSpPr>
        <p:spPr>
          <a:xfrm>
            <a:off x="5474349" y="4736413"/>
            <a:ext cx="1056700" cy="461665"/>
          </a:xfrm>
          <a:prstGeom prst="rect">
            <a:avLst/>
          </a:prstGeom>
        </p:spPr>
        <p:txBody>
          <a:bodyPr wrap="none">
            <a:spAutoFit/>
          </a:bodyPr>
          <a:lstStyle/>
          <a:p>
            <a:r>
              <a:rPr lang="en-US" sz="2400" dirty="0">
                <a:solidFill>
                  <a:prstClr val="black"/>
                </a:solidFill>
              </a:rPr>
              <a:t>3   flies</a:t>
            </a:r>
            <a:endParaRPr lang="en-US" dirty="0"/>
          </a:p>
        </p:txBody>
      </p:sp>
      <p:pic>
        <p:nvPicPr>
          <p:cNvPr id="42" name="Picture 41"/>
          <p:cNvPicPr>
            <a:picLocks noChangeAspect="1"/>
          </p:cNvPicPr>
          <p:nvPr/>
        </p:nvPicPr>
        <p:blipFill>
          <a:blip r:embed="rId6"/>
          <a:stretch>
            <a:fillRect/>
          </a:stretch>
        </p:blipFill>
        <p:spPr>
          <a:xfrm>
            <a:off x="7801821" y="4530944"/>
            <a:ext cx="2369174" cy="2252103"/>
          </a:xfrm>
          <a:prstGeom prst="rect">
            <a:avLst/>
          </a:prstGeom>
        </p:spPr>
      </p:pic>
      <p:sp>
        <p:nvSpPr>
          <p:cNvPr id="43" name="Rectangle 42"/>
          <p:cNvSpPr/>
          <p:nvPr/>
        </p:nvSpPr>
        <p:spPr>
          <a:xfrm>
            <a:off x="9914193" y="6521437"/>
            <a:ext cx="328936" cy="261610"/>
          </a:xfrm>
          <a:prstGeom prst="rect">
            <a:avLst/>
          </a:prstGeom>
        </p:spPr>
        <p:txBody>
          <a:bodyPr wrap="none">
            <a:spAutoFit/>
          </a:bodyPr>
          <a:lstStyle/>
          <a:p>
            <a:pPr lvl="0"/>
            <a:r>
              <a:rPr lang="en-US" sz="1100" b="1" dirty="0">
                <a:solidFill>
                  <a:prstClr val="black"/>
                </a:solidFill>
              </a:rPr>
              <a:t>11</a:t>
            </a:r>
            <a:endParaRPr lang="en-US" dirty="0">
              <a:solidFill>
                <a:prstClr val="black"/>
              </a:solidFill>
            </a:endParaRPr>
          </a:p>
        </p:txBody>
      </p:sp>
      <p:sp>
        <p:nvSpPr>
          <p:cNvPr id="44" name="Rectangle 43"/>
          <p:cNvSpPr/>
          <p:nvPr/>
        </p:nvSpPr>
        <p:spPr>
          <a:xfrm>
            <a:off x="8458058" y="4736412"/>
            <a:ext cx="1056700" cy="461665"/>
          </a:xfrm>
          <a:prstGeom prst="rect">
            <a:avLst/>
          </a:prstGeom>
        </p:spPr>
        <p:txBody>
          <a:bodyPr wrap="none">
            <a:spAutoFit/>
          </a:bodyPr>
          <a:lstStyle/>
          <a:p>
            <a:r>
              <a:rPr lang="en-US" sz="2400" dirty="0">
                <a:solidFill>
                  <a:prstClr val="black"/>
                </a:solidFill>
              </a:rPr>
              <a:t>6   flies</a:t>
            </a:r>
            <a:endParaRPr lang="en-US" dirty="0"/>
          </a:p>
        </p:txBody>
      </p:sp>
      <p:sp>
        <p:nvSpPr>
          <p:cNvPr id="8" name="Rectangle 7"/>
          <p:cNvSpPr/>
          <p:nvPr/>
        </p:nvSpPr>
        <p:spPr>
          <a:xfrm>
            <a:off x="8079589" y="5074887"/>
            <a:ext cx="756938" cy="1446550"/>
          </a:xfrm>
          <a:prstGeom prst="rect">
            <a:avLst/>
          </a:prstGeom>
        </p:spPr>
        <p:txBody>
          <a:bodyPr wrap="none">
            <a:spAutoFit/>
          </a:bodyPr>
          <a:lstStyle/>
          <a:p>
            <a:r>
              <a:rPr lang="en-US" sz="8800" b="1" dirty="0" smtClean="0">
                <a:solidFill>
                  <a:prstClr val="black"/>
                </a:solidFill>
              </a:rPr>
              <a:t>6</a:t>
            </a:r>
            <a:endParaRPr lang="en-US" sz="7200" b="1" dirty="0"/>
          </a:p>
        </p:txBody>
      </p:sp>
      <p:sp>
        <p:nvSpPr>
          <p:cNvPr id="9" name="Rectangle 8"/>
          <p:cNvSpPr/>
          <p:nvPr/>
        </p:nvSpPr>
        <p:spPr>
          <a:xfrm>
            <a:off x="5067752" y="5099648"/>
            <a:ext cx="756938" cy="1446550"/>
          </a:xfrm>
          <a:prstGeom prst="rect">
            <a:avLst/>
          </a:prstGeom>
        </p:spPr>
        <p:txBody>
          <a:bodyPr wrap="none">
            <a:spAutoFit/>
          </a:bodyPr>
          <a:lstStyle/>
          <a:p>
            <a:r>
              <a:rPr lang="en-US" sz="8800" b="1" dirty="0" smtClean="0">
                <a:solidFill>
                  <a:prstClr val="black"/>
                </a:solidFill>
              </a:rPr>
              <a:t>3</a:t>
            </a:r>
            <a:endParaRPr lang="en-US" sz="8800" b="1" dirty="0"/>
          </a:p>
        </p:txBody>
      </p:sp>
      <p:sp>
        <p:nvSpPr>
          <p:cNvPr id="10" name="Rectangle 9"/>
          <p:cNvSpPr/>
          <p:nvPr/>
        </p:nvSpPr>
        <p:spPr>
          <a:xfrm>
            <a:off x="2069803" y="5074887"/>
            <a:ext cx="756938" cy="1446550"/>
          </a:xfrm>
          <a:prstGeom prst="rect">
            <a:avLst/>
          </a:prstGeom>
        </p:spPr>
        <p:txBody>
          <a:bodyPr wrap="none">
            <a:spAutoFit/>
          </a:bodyPr>
          <a:lstStyle/>
          <a:p>
            <a:r>
              <a:rPr lang="en-US" sz="8800" b="1" dirty="0">
                <a:solidFill>
                  <a:prstClr val="black"/>
                </a:solidFill>
                <a:hlinkClick r:id="rId5" action="ppaction://hlinksldjump"/>
              </a:rPr>
              <a:t>1</a:t>
            </a:r>
            <a:endParaRPr lang="en-US" sz="8800" b="1" dirty="0"/>
          </a:p>
        </p:txBody>
      </p:sp>
      <p:pic>
        <p:nvPicPr>
          <p:cNvPr id="45" name="Picture 44"/>
          <p:cNvPicPr>
            <a:picLocks noChangeAspect="1"/>
          </p:cNvPicPr>
          <p:nvPr/>
        </p:nvPicPr>
        <p:blipFill>
          <a:blip r:embed="rId7"/>
          <a:stretch>
            <a:fillRect/>
          </a:stretch>
        </p:blipFill>
        <p:spPr>
          <a:xfrm>
            <a:off x="5126715" y="767541"/>
            <a:ext cx="577683" cy="601753"/>
          </a:xfrm>
          <a:prstGeom prst="rect">
            <a:avLst/>
          </a:prstGeom>
        </p:spPr>
      </p:pic>
      <p:pic>
        <p:nvPicPr>
          <p:cNvPr id="46" name="Picture 45">
            <a:hlinkClick r:id="rId5" action="ppaction://hlinksldjump"/>
          </p:cNvPr>
          <p:cNvPicPr>
            <a:picLocks noChangeAspect="1"/>
          </p:cNvPicPr>
          <p:nvPr/>
        </p:nvPicPr>
        <p:blipFill>
          <a:blip r:embed="rId7"/>
          <a:stretch>
            <a:fillRect/>
          </a:stretch>
        </p:blipFill>
        <p:spPr>
          <a:xfrm>
            <a:off x="2861760" y="5345302"/>
            <a:ext cx="869491" cy="905720"/>
          </a:xfrm>
          <a:prstGeom prst="rect">
            <a:avLst/>
          </a:prstGeom>
        </p:spPr>
      </p:pic>
      <p:pic>
        <p:nvPicPr>
          <p:cNvPr id="47" name="Picture 46">
            <a:hlinkClick r:id="rId8" action="ppaction://hlinksldjump"/>
          </p:cNvPr>
          <p:cNvPicPr>
            <a:picLocks noChangeAspect="1"/>
          </p:cNvPicPr>
          <p:nvPr/>
        </p:nvPicPr>
        <p:blipFill>
          <a:blip r:embed="rId7"/>
          <a:stretch>
            <a:fillRect/>
          </a:stretch>
        </p:blipFill>
        <p:spPr>
          <a:xfrm>
            <a:off x="6039470" y="5578661"/>
            <a:ext cx="468983" cy="488524"/>
          </a:xfrm>
          <a:prstGeom prst="rect">
            <a:avLst/>
          </a:prstGeom>
        </p:spPr>
      </p:pic>
      <p:pic>
        <p:nvPicPr>
          <p:cNvPr id="48" name="Picture 47">
            <a:hlinkClick r:id="rId5" action="ppaction://hlinksldjump"/>
          </p:cNvPr>
          <p:cNvPicPr>
            <a:picLocks noChangeAspect="1"/>
          </p:cNvPicPr>
          <p:nvPr/>
        </p:nvPicPr>
        <p:blipFill>
          <a:blip r:embed="rId7"/>
          <a:stretch>
            <a:fillRect/>
          </a:stretch>
        </p:blipFill>
        <p:spPr>
          <a:xfrm>
            <a:off x="8695120" y="5243839"/>
            <a:ext cx="453493" cy="472389"/>
          </a:xfrm>
          <a:prstGeom prst="rect">
            <a:avLst/>
          </a:prstGeom>
        </p:spPr>
      </p:pic>
      <p:pic>
        <p:nvPicPr>
          <p:cNvPr id="49" name="Picture 48">
            <a:hlinkClick r:id="rId5" action="ppaction://hlinksldjump"/>
          </p:cNvPr>
          <p:cNvPicPr>
            <a:picLocks noChangeAspect="1"/>
          </p:cNvPicPr>
          <p:nvPr/>
        </p:nvPicPr>
        <p:blipFill>
          <a:blip r:embed="rId7"/>
          <a:stretch>
            <a:fillRect/>
          </a:stretch>
        </p:blipFill>
        <p:spPr>
          <a:xfrm>
            <a:off x="9132445" y="5224160"/>
            <a:ext cx="467924" cy="487421"/>
          </a:xfrm>
          <a:prstGeom prst="rect">
            <a:avLst/>
          </a:prstGeom>
        </p:spPr>
      </p:pic>
      <p:pic>
        <p:nvPicPr>
          <p:cNvPr id="50" name="Picture 49">
            <a:hlinkClick r:id="rId5" action="ppaction://hlinksldjump"/>
          </p:cNvPr>
          <p:cNvPicPr>
            <a:picLocks noChangeAspect="1"/>
          </p:cNvPicPr>
          <p:nvPr/>
        </p:nvPicPr>
        <p:blipFill>
          <a:blip r:embed="rId7"/>
          <a:stretch>
            <a:fillRect/>
          </a:stretch>
        </p:blipFill>
        <p:spPr>
          <a:xfrm>
            <a:off x="9557314" y="5229794"/>
            <a:ext cx="467924" cy="487421"/>
          </a:xfrm>
          <a:prstGeom prst="rect">
            <a:avLst/>
          </a:prstGeom>
        </p:spPr>
      </p:pic>
      <p:pic>
        <p:nvPicPr>
          <p:cNvPr id="51" name="Picture 50">
            <a:hlinkClick r:id="rId5" action="ppaction://hlinksldjump"/>
          </p:cNvPr>
          <p:cNvPicPr>
            <a:picLocks noChangeAspect="1"/>
          </p:cNvPicPr>
          <p:nvPr/>
        </p:nvPicPr>
        <p:blipFill>
          <a:blip r:embed="rId7"/>
          <a:stretch>
            <a:fillRect/>
          </a:stretch>
        </p:blipFill>
        <p:spPr>
          <a:xfrm>
            <a:off x="8709417" y="5837091"/>
            <a:ext cx="467924" cy="487421"/>
          </a:xfrm>
          <a:prstGeom prst="rect">
            <a:avLst/>
          </a:prstGeom>
        </p:spPr>
      </p:pic>
      <p:pic>
        <p:nvPicPr>
          <p:cNvPr id="52" name="Picture 51">
            <a:hlinkClick r:id="rId5" action="ppaction://hlinksldjump"/>
          </p:cNvPr>
          <p:cNvPicPr>
            <a:picLocks noChangeAspect="1"/>
          </p:cNvPicPr>
          <p:nvPr/>
        </p:nvPicPr>
        <p:blipFill>
          <a:blip r:embed="rId7"/>
          <a:stretch>
            <a:fillRect/>
          </a:stretch>
        </p:blipFill>
        <p:spPr>
          <a:xfrm>
            <a:off x="9148613" y="5811575"/>
            <a:ext cx="467924" cy="487421"/>
          </a:xfrm>
          <a:prstGeom prst="rect">
            <a:avLst/>
          </a:prstGeom>
        </p:spPr>
      </p:pic>
      <p:pic>
        <p:nvPicPr>
          <p:cNvPr id="53" name="Picture 52">
            <a:hlinkClick r:id="rId5" action="ppaction://hlinksldjump"/>
          </p:cNvPr>
          <p:cNvPicPr>
            <a:picLocks noChangeAspect="1"/>
          </p:cNvPicPr>
          <p:nvPr/>
        </p:nvPicPr>
        <p:blipFill>
          <a:blip r:embed="rId7"/>
          <a:stretch>
            <a:fillRect/>
          </a:stretch>
        </p:blipFill>
        <p:spPr>
          <a:xfrm>
            <a:off x="9573207" y="5800328"/>
            <a:ext cx="467924" cy="487421"/>
          </a:xfrm>
          <a:prstGeom prst="rect">
            <a:avLst/>
          </a:prstGeom>
        </p:spPr>
      </p:pic>
      <p:pic>
        <p:nvPicPr>
          <p:cNvPr id="54" name="Picture 53">
            <a:hlinkClick r:id="rId8" action="ppaction://hlinksldjump"/>
          </p:cNvPr>
          <p:cNvPicPr>
            <a:picLocks noChangeAspect="1"/>
          </p:cNvPicPr>
          <p:nvPr/>
        </p:nvPicPr>
        <p:blipFill>
          <a:blip r:embed="rId7"/>
          <a:stretch>
            <a:fillRect/>
          </a:stretch>
        </p:blipFill>
        <p:spPr>
          <a:xfrm>
            <a:off x="6454518" y="5937694"/>
            <a:ext cx="467924" cy="487421"/>
          </a:xfrm>
          <a:prstGeom prst="rect">
            <a:avLst/>
          </a:prstGeom>
        </p:spPr>
      </p:pic>
      <p:pic>
        <p:nvPicPr>
          <p:cNvPr id="55" name="Picture 54">
            <a:hlinkClick r:id="rId8" action="ppaction://hlinksldjump"/>
          </p:cNvPr>
          <p:cNvPicPr>
            <a:picLocks noChangeAspect="1"/>
          </p:cNvPicPr>
          <p:nvPr/>
        </p:nvPicPr>
        <p:blipFill>
          <a:blip r:embed="rId7"/>
          <a:stretch>
            <a:fillRect/>
          </a:stretch>
        </p:blipFill>
        <p:spPr>
          <a:xfrm>
            <a:off x="5678097" y="5214363"/>
            <a:ext cx="467924" cy="487421"/>
          </a:xfrm>
          <a:prstGeom prst="rect">
            <a:avLst/>
          </a:prstGeom>
        </p:spPr>
      </p:pic>
      <p:pic>
        <p:nvPicPr>
          <p:cNvPr id="56" name="Picture 55"/>
          <p:cNvPicPr>
            <a:picLocks noChangeAspect="1"/>
          </p:cNvPicPr>
          <p:nvPr/>
        </p:nvPicPr>
        <p:blipFill>
          <a:blip r:embed="rId9"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008827" y="2569681"/>
            <a:ext cx="1138494" cy="1138494"/>
          </a:xfrm>
          <a:prstGeom prst="rect">
            <a:avLst/>
          </a:prstGeom>
        </p:spPr>
      </p:pic>
      <p:pic>
        <p:nvPicPr>
          <p:cNvPr id="57" name="Picture 56"/>
          <p:cNvPicPr>
            <a:picLocks noChangeAspect="1"/>
          </p:cNvPicPr>
          <p:nvPr/>
        </p:nvPicPr>
        <p:blipFill>
          <a:blip r:embed="rId10"/>
          <a:stretch>
            <a:fillRect/>
          </a:stretch>
        </p:blipFill>
        <p:spPr>
          <a:xfrm>
            <a:off x="5408787" y="2534171"/>
            <a:ext cx="1261365" cy="1223430"/>
          </a:xfrm>
          <a:prstGeom prst="rect">
            <a:avLst/>
          </a:prstGeom>
        </p:spPr>
      </p:pic>
      <p:pic>
        <p:nvPicPr>
          <p:cNvPr id="58" name="Picture 57"/>
          <p:cNvPicPr>
            <a:picLocks noChangeAspect="1"/>
          </p:cNvPicPr>
          <p:nvPr/>
        </p:nvPicPr>
        <p:blipFill>
          <a:blip r:embed="rId10"/>
          <a:stretch>
            <a:fillRect/>
          </a:stretch>
        </p:blipFill>
        <p:spPr>
          <a:xfrm>
            <a:off x="8543998" y="722050"/>
            <a:ext cx="755736" cy="733008"/>
          </a:xfrm>
          <a:prstGeom prst="rect">
            <a:avLst/>
          </a:prstGeom>
        </p:spPr>
      </p:pic>
      <p:pic>
        <p:nvPicPr>
          <p:cNvPr id="59" name="Picture 58"/>
          <p:cNvPicPr>
            <a:picLocks noChangeAspect="1"/>
          </p:cNvPicPr>
          <p:nvPr/>
        </p:nvPicPr>
        <p:blipFill>
          <a:blip r:embed="rId11"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339745" y="736279"/>
            <a:ext cx="653428" cy="65342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02151859"/>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4473821" y="988259"/>
            <a:ext cx="3234860" cy="707886"/>
          </a:xfrm>
          <a:prstGeom prst="rect">
            <a:avLst/>
          </a:prstGeom>
        </p:spPr>
        <p:txBody>
          <a:bodyPr wrap="none">
            <a:spAutoFit/>
          </a:bodyPr>
          <a:lstStyle/>
          <a:p>
            <a:r>
              <a:rPr lang="en-US" sz="4000" dirty="0"/>
              <a:t>Who screams?</a:t>
            </a:r>
          </a:p>
        </p:txBody>
      </p:sp>
      <p:pic>
        <p:nvPicPr>
          <p:cNvPr id="17" name="Picture 16"/>
          <p:cNvPicPr>
            <a:picLocks noChangeAspect="1"/>
          </p:cNvPicPr>
          <p:nvPr/>
        </p:nvPicPr>
        <p:blipFill>
          <a:blip r:embed="rId2"/>
          <a:stretch>
            <a:fillRect/>
          </a:stretch>
        </p:blipFill>
        <p:spPr>
          <a:xfrm>
            <a:off x="4973427" y="431376"/>
            <a:ext cx="791943" cy="689811"/>
          </a:xfrm>
          <a:prstGeom prst="rect">
            <a:avLst/>
          </a:prstGeom>
        </p:spPr>
      </p:pic>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4275638" y="431376"/>
            <a:ext cx="711393" cy="685429"/>
          </a:xfrm>
          <a:prstGeom prst="rect">
            <a:avLst/>
          </a:prstGeom>
        </p:spPr>
      </p:pic>
      <p:sp>
        <p:nvSpPr>
          <p:cNvPr id="9" name="Rectangle 8"/>
          <p:cNvSpPr/>
          <p:nvPr/>
        </p:nvSpPr>
        <p:spPr>
          <a:xfrm>
            <a:off x="10613293" y="168440"/>
            <a:ext cx="1406769" cy="646331"/>
          </a:xfrm>
          <a:prstGeom prst="rect">
            <a:avLst/>
          </a:prstGeom>
        </p:spPr>
        <p:txBody>
          <a:bodyPr wrap="square">
            <a:spAutoFit/>
          </a:bodyPr>
          <a:lstStyle/>
          <a:p>
            <a:pPr lvl="0"/>
            <a:r>
              <a:rPr lang="en-US" dirty="0">
                <a:solidFill>
                  <a:prstClr val="black"/>
                </a:solidFill>
              </a:rPr>
              <a:t>Question 12</a:t>
            </a:r>
          </a:p>
          <a:p>
            <a:pPr lvl="0"/>
            <a:r>
              <a:rPr lang="en-US" dirty="0">
                <a:solidFill>
                  <a:prstClr val="black"/>
                </a:solidFill>
              </a:rPr>
              <a:t>Level 1</a:t>
            </a:r>
          </a:p>
        </p:txBody>
      </p:sp>
      <p:pic>
        <p:nvPicPr>
          <p:cNvPr id="19" name="Picture 18"/>
          <p:cNvPicPr>
            <a:picLocks noChangeAspect="1"/>
          </p:cNvPicPr>
          <p:nvPr/>
        </p:nvPicPr>
        <p:blipFill>
          <a:blip r:embed="rId4"/>
          <a:stretch>
            <a:fillRect/>
          </a:stretch>
        </p:blipFill>
        <p:spPr>
          <a:xfrm>
            <a:off x="3635190" y="1567598"/>
            <a:ext cx="4912125" cy="2459918"/>
          </a:xfrm>
          <a:prstGeom prst="rect">
            <a:avLst/>
          </a:prstGeom>
        </p:spPr>
      </p:pic>
      <p:pic>
        <p:nvPicPr>
          <p:cNvPr id="28" name="Picture 27">
            <a:hlinkClick r:id="rId5" action="ppaction://hlinksldjump"/>
          </p:cNvPr>
          <p:cNvPicPr>
            <a:picLocks noChangeAspect="1"/>
          </p:cNvPicPr>
          <p:nvPr/>
        </p:nvPicPr>
        <p:blipFill>
          <a:blip r:embed="rId6"/>
          <a:stretch>
            <a:fillRect/>
          </a:stretch>
        </p:blipFill>
        <p:spPr>
          <a:xfrm>
            <a:off x="4973427" y="4446814"/>
            <a:ext cx="2340813" cy="2340813"/>
          </a:xfrm>
          <a:prstGeom prst="rect">
            <a:avLst/>
          </a:prstGeom>
        </p:spPr>
      </p:pic>
      <p:pic>
        <p:nvPicPr>
          <p:cNvPr id="29" name="Picture 28">
            <a:hlinkClick r:id="rId5" action="ppaction://hlinksldjump"/>
          </p:cNvPr>
          <p:cNvPicPr>
            <a:picLocks noChangeAspect="1"/>
          </p:cNvPicPr>
          <p:nvPr/>
        </p:nvPicPr>
        <p:blipFill>
          <a:blip r:embed="rId6"/>
          <a:stretch>
            <a:fillRect/>
          </a:stretch>
        </p:blipFill>
        <p:spPr>
          <a:xfrm>
            <a:off x="2032415" y="4458375"/>
            <a:ext cx="2340813" cy="2340813"/>
          </a:xfrm>
          <a:prstGeom prst="rect">
            <a:avLst/>
          </a:prstGeom>
        </p:spPr>
      </p:pic>
      <p:pic>
        <p:nvPicPr>
          <p:cNvPr id="30" name="Picture 29">
            <a:hlinkClick r:id="rId7" action="ppaction://hlinksldjump"/>
          </p:cNvPr>
          <p:cNvPicPr>
            <a:picLocks noChangeAspect="1"/>
          </p:cNvPicPr>
          <p:nvPr/>
        </p:nvPicPr>
        <p:blipFill>
          <a:blip r:embed="rId6"/>
          <a:stretch>
            <a:fillRect/>
          </a:stretch>
        </p:blipFill>
        <p:spPr>
          <a:xfrm>
            <a:off x="8053765" y="4463603"/>
            <a:ext cx="2340813" cy="2340813"/>
          </a:xfrm>
          <a:prstGeom prst="rect">
            <a:avLst/>
          </a:prstGeom>
        </p:spPr>
      </p:pic>
      <p:sp>
        <p:nvSpPr>
          <p:cNvPr id="31" name="Rectangle 30"/>
          <p:cNvSpPr/>
          <p:nvPr/>
        </p:nvSpPr>
        <p:spPr>
          <a:xfrm>
            <a:off x="2628684" y="4680086"/>
            <a:ext cx="1226233" cy="461665"/>
          </a:xfrm>
          <a:prstGeom prst="rect">
            <a:avLst/>
          </a:prstGeom>
        </p:spPr>
        <p:txBody>
          <a:bodyPr wrap="none">
            <a:spAutoFit/>
          </a:bodyPr>
          <a:lstStyle/>
          <a:p>
            <a:r>
              <a:rPr lang="en-US" sz="2400" dirty="0">
                <a:solidFill>
                  <a:prstClr val="black"/>
                </a:solidFill>
              </a:rPr>
              <a:t>Alligator</a:t>
            </a:r>
            <a:endParaRPr lang="en-US" dirty="0"/>
          </a:p>
        </p:txBody>
      </p:sp>
      <p:sp>
        <p:nvSpPr>
          <p:cNvPr id="32" name="Rectangle 31"/>
          <p:cNvSpPr/>
          <p:nvPr/>
        </p:nvSpPr>
        <p:spPr>
          <a:xfrm>
            <a:off x="5749975" y="4661328"/>
            <a:ext cx="787716" cy="461665"/>
          </a:xfrm>
          <a:prstGeom prst="rect">
            <a:avLst/>
          </a:prstGeom>
        </p:spPr>
        <p:txBody>
          <a:bodyPr wrap="none">
            <a:spAutoFit/>
          </a:bodyPr>
          <a:lstStyle/>
          <a:p>
            <a:r>
              <a:rPr lang="en-US" sz="2400" dirty="0">
                <a:solidFill>
                  <a:prstClr val="black"/>
                </a:solidFill>
              </a:rPr>
              <a:t>Goat</a:t>
            </a:r>
            <a:endParaRPr lang="en-US" dirty="0"/>
          </a:p>
        </p:txBody>
      </p:sp>
      <p:sp>
        <p:nvSpPr>
          <p:cNvPr id="33" name="Rectangle 32"/>
          <p:cNvSpPr/>
          <p:nvPr/>
        </p:nvSpPr>
        <p:spPr>
          <a:xfrm>
            <a:off x="8869948" y="4680087"/>
            <a:ext cx="734368" cy="461665"/>
          </a:xfrm>
          <a:prstGeom prst="rect">
            <a:avLst/>
          </a:prstGeom>
        </p:spPr>
        <p:txBody>
          <a:bodyPr wrap="none">
            <a:spAutoFit/>
          </a:bodyPr>
          <a:lstStyle/>
          <a:p>
            <a:r>
              <a:rPr lang="en-US" sz="2400" dirty="0">
                <a:solidFill>
                  <a:prstClr val="black"/>
                </a:solidFill>
              </a:rPr>
              <a:t>Frog</a:t>
            </a:r>
            <a:endParaRPr lang="en-US" dirty="0"/>
          </a:p>
        </p:txBody>
      </p:sp>
      <p:sp>
        <p:nvSpPr>
          <p:cNvPr id="34" name="Rectangle 33"/>
          <p:cNvSpPr/>
          <p:nvPr/>
        </p:nvSpPr>
        <p:spPr>
          <a:xfrm>
            <a:off x="4044292" y="6567284"/>
            <a:ext cx="328936" cy="261610"/>
          </a:xfrm>
          <a:prstGeom prst="rect">
            <a:avLst/>
          </a:prstGeom>
        </p:spPr>
        <p:txBody>
          <a:bodyPr wrap="none">
            <a:spAutoFit/>
          </a:bodyPr>
          <a:lstStyle/>
          <a:p>
            <a:pPr lvl="0"/>
            <a:r>
              <a:rPr lang="en-US" sz="1100" b="1" dirty="0">
                <a:solidFill>
                  <a:prstClr val="black"/>
                </a:solidFill>
              </a:rPr>
              <a:t>12</a:t>
            </a:r>
          </a:p>
        </p:txBody>
      </p:sp>
      <p:sp>
        <p:nvSpPr>
          <p:cNvPr id="35" name="Rectangle 34"/>
          <p:cNvSpPr/>
          <p:nvPr/>
        </p:nvSpPr>
        <p:spPr>
          <a:xfrm>
            <a:off x="7057438" y="6542806"/>
            <a:ext cx="328936" cy="261610"/>
          </a:xfrm>
          <a:prstGeom prst="rect">
            <a:avLst/>
          </a:prstGeom>
        </p:spPr>
        <p:txBody>
          <a:bodyPr wrap="none">
            <a:spAutoFit/>
          </a:bodyPr>
          <a:lstStyle/>
          <a:p>
            <a:pPr lvl="0"/>
            <a:r>
              <a:rPr lang="en-US" sz="1100" b="1" dirty="0">
                <a:solidFill>
                  <a:prstClr val="black"/>
                </a:solidFill>
              </a:rPr>
              <a:t>12</a:t>
            </a:r>
          </a:p>
        </p:txBody>
      </p:sp>
      <p:sp>
        <p:nvSpPr>
          <p:cNvPr id="36" name="Rectangle 35"/>
          <p:cNvSpPr/>
          <p:nvPr/>
        </p:nvSpPr>
        <p:spPr>
          <a:xfrm>
            <a:off x="10137776" y="6596390"/>
            <a:ext cx="328936" cy="261610"/>
          </a:xfrm>
          <a:prstGeom prst="rect">
            <a:avLst/>
          </a:prstGeom>
        </p:spPr>
        <p:txBody>
          <a:bodyPr wrap="none">
            <a:spAutoFit/>
          </a:bodyPr>
          <a:lstStyle/>
          <a:p>
            <a:pPr lvl="0"/>
            <a:r>
              <a:rPr lang="en-US" sz="1100" b="1" dirty="0">
                <a:solidFill>
                  <a:prstClr val="black"/>
                </a:solidFill>
              </a:rPr>
              <a:t>12</a:t>
            </a:r>
          </a:p>
        </p:txBody>
      </p:sp>
      <p:pic>
        <p:nvPicPr>
          <p:cNvPr id="37" name="Picture 36">
            <a:hlinkClick r:id="rId5" action="ppaction://hlinksldjump"/>
          </p:cNvPr>
          <p:cNvPicPr>
            <a:picLocks noChangeAspect="1"/>
          </p:cNvPicPr>
          <p:nvPr/>
        </p:nvPicPr>
        <p:blipFill>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65652" y="5246989"/>
            <a:ext cx="1874337" cy="1057471"/>
          </a:xfrm>
          <a:prstGeom prst="rect">
            <a:avLst/>
          </a:prstGeom>
        </p:spPr>
      </p:pic>
      <p:pic>
        <p:nvPicPr>
          <p:cNvPr id="38" name="Picture 37">
            <a:hlinkClick r:id="rId7" action="ppaction://hlinksldjump"/>
          </p:cNvPr>
          <p:cNvPicPr>
            <a:picLocks noChangeAspect="1"/>
          </p:cNvPicPr>
          <p:nvPr/>
        </p:nvPicPr>
        <p:blipFill>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640443" y="5246989"/>
            <a:ext cx="1193378" cy="1057471"/>
          </a:xfrm>
          <a:prstGeom prst="rect">
            <a:avLst/>
          </a:prstGeom>
        </p:spPr>
      </p:pic>
      <p:pic>
        <p:nvPicPr>
          <p:cNvPr id="2" name="Picture 1"/>
          <p:cNvPicPr>
            <a:picLocks noChangeAspect="1"/>
          </p:cNvPicPr>
          <p:nvPr/>
        </p:nvPicPr>
        <p:blipFill>
          <a:blip r:embed="rId10"/>
          <a:stretch>
            <a:fillRect/>
          </a:stretch>
        </p:blipFill>
        <p:spPr>
          <a:xfrm>
            <a:off x="6636805" y="2378712"/>
            <a:ext cx="1499138" cy="1112996"/>
          </a:xfrm>
          <a:prstGeom prst="rect">
            <a:avLst/>
          </a:prstGeom>
        </p:spPr>
      </p:pic>
      <p:pic>
        <p:nvPicPr>
          <p:cNvPr id="4" name="Picture 3"/>
          <p:cNvPicPr>
            <a:picLocks noChangeAspect="1"/>
          </p:cNvPicPr>
          <p:nvPr/>
        </p:nvPicPr>
        <p:blipFill>
          <a:blip r:embed="rId10"/>
          <a:stretch>
            <a:fillRect/>
          </a:stretch>
        </p:blipFill>
        <p:spPr>
          <a:xfrm>
            <a:off x="6305321" y="410931"/>
            <a:ext cx="1020061" cy="757318"/>
          </a:xfrm>
          <a:prstGeom prst="rect">
            <a:avLst/>
          </a:prstGeom>
        </p:spPr>
      </p:pic>
      <p:pic>
        <p:nvPicPr>
          <p:cNvPr id="5" name="Picture 4">
            <a:hlinkClick r:id="rId5" action="ppaction://hlinksldjump"/>
          </p:cNvPr>
          <p:cNvPicPr>
            <a:picLocks noChangeAspect="1"/>
          </p:cNvPicPr>
          <p:nvPr/>
        </p:nvPicPr>
        <p:blipFill>
          <a:blip r:embed="rId11"/>
          <a:stretch>
            <a:fillRect/>
          </a:stretch>
        </p:blipFill>
        <p:spPr>
          <a:xfrm>
            <a:off x="5310495" y="5127533"/>
            <a:ext cx="1561513" cy="127326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3502090"/>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163367" y="1131599"/>
            <a:ext cx="5865260" cy="707886"/>
          </a:xfrm>
          <a:prstGeom prst="rect">
            <a:avLst/>
          </a:prstGeom>
        </p:spPr>
        <p:txBody>
          <a:bodyPr wrap="none">
            <a:spAutoFit/>
          </a:bodyPr>
          <a:lstStyle/>
          <a:p>
            <a:r>
              <a:rPr lang="en-US" sz="4000" dirty="0"/>
              <a:t>Why does the frog scream?</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433128" y="1770337"/>
            <a:ext cx="7325743" cy="2359137"/>
          </a:xfrm>
          <a:prstGeom prst="rect">
            <a:avLst/>
          </a:prstGeom>
        </p:spPr>
      </p:pic>
      <p:sp>
        <p:nvSpPr>
          <p:cNvPr id="15" name="TextBox 14"/>
          <p:cNvSpPr txBox="1"/>
          <p:nvPr/>
        </p:nvSpPr>
        <p:spPr>
          <a:xfrm>
            <a:off x="5493525" y="2021642"/>
            <a:ext cx="1204945" cy="461665"/>
          </a:xfrm>
          <a:prstGeom prst="rect">
            <a:avLst/>
          </a:prstGeom>
          <a:noFill/>
        </p:spPr>
        <p:txBody>
          <a:bodyPr wrap="none" rtlCol="0">
            <a:spAutoFit/>
          </a:bodyPr>
          <a:lstStyle/>
          <a:p>
            <a:r>
              <a:rPr lang="en-US" sz="2400" dirty="0"/>
              <a:t>screams</a:t>
            </a:r>
          </a:p>
        </p:txBody>
      </p:sp>
      <p:sp>
        <p:nvSpPr>
          <p:cNvPr id="16" name="TextBox 15"/>
          <p:cNvSpPr txBox="1"/>
          <p:nvPr/>
        </p:nvSpPr>
        <p:spPr>
          <a:xfrm>
            <a:off x="3264644" y="2021642"/>
            <a:ext cx="734368" cy="461665"/>
          </a:xfrm>
          <a:prstGeom prst="rect">
            <a:avLst/>
          </a:prstGeom>
          <a:noFill/>
        </p:spPr>
        <p:txBody>
          <a:bodyPr wrap="none" rtlCol="0">
            <a:spAutoFit/>
          </a:bodyPr>
          <a:lstStyle/>
          <a:p>
            <a:r>
              <a:rPr lang="en-US" sz="2400" dirty="0"/>
              <a:t>Frog</a:t>
            </a:r>
          </a:p>
        </p:txBody>
      </p:sp>
      <p:pic>
        <p:nvPicPr>
          <p:cNvPr id="18" name="Picture 17">
            <a:hlinkClick r:id="rId3" action="ppaction://hlinksldjump"/>
          </p:cNvPr>
          <p:cNvPicPr>
            <a:picLocks noChangeAspect="1"/>
          </p:cNvPicPr>
          <p:nvPr/>
        </p:nvPicPr>
        <p:blipFill>
          <a:blip r:embed="rId4"/>
          <a:stretch>
            <a:fillRect/>
          </a:stretch>
        </p:blipFill>
        <p:spPr>
          <a:xfrm>
            <a:off x="1778147" y="4539466"/>
            <a:ext cx="2369174" cy="2252103"/>
          </a:xfrm>
          <a:prstGeom prst="rect">
            <a:avLst/>
          </a:prstGeom>
        </p:spPr>
      </p:pic>
      <p:pic>
        <p:nvPicPr>
          <p:cNvPr id="22" name="Picture 21">
            <a:hlinkClick r:id="rId5" action="ppaction://hlinksldjump"/>
          </p:cNvPr>
          <p:cNvPicPr>
            <a:picLocks noChangeAspect="1"/>
          </p:cNvPicPr>
          <p:nvPr/>
        </p:nvPicPr>
        <p:blipFill>
          <a:blip r:embed="rId4"/>
          <a:stretch>
            <a:fillRect/>
          </a:stretch>
        </p:blipFill>
        <p:spPr>
          <a:xfrm>
            <a:off x="5017624" y="4539465"/>
            <a:ext cx="2369174" cy="2252103"/>
          </a:xfrm>
          <a:prstGeom prst="rect">
            <a:avLst/>
          </a:prstGeom>
        </p:spPr>
      </p:pic>
      <p:pic>
        <p:nvPicPr>
          <p:cNvPr id="23" name="Picture 22">
            <a:hlinkClick r:id="rId5" action="ppaction://hlinksldjump"/>
          </p:cNvPr>
          <p:cNvPicPr>
            <a:picLocks noChangeAspect="1"/>
          </p:cNvPicPr>
          <p:nvPr/>
        </p:nvPicPr>
        <p:blipFill>
          <a:blip r:embed="rId4"/>
          <a:stretch>
            <a:fillRect/>
          </a:stretch>
        </p:blipFill>
        <p:spPr>
          <a:xfrm>
            <a:off x="8257100" y="4513946"/>
            <a:ext cx="2369174" cy="2252103"/>
          </a:xfrm>
          <a:prstGeom prst="rect">
            <a:avLst/>
          </a:prstGeom>
        </p:spPr>
      </p:pic>
      <p:sp>
        <p:nvSpPr>
          <p:cNvPr id="7" name="Rectangle 6"/>
          <p:cNvSpPr/>
          <p:nvPr/>
        </p:nvSpPr>
        <p:spPr>
          <a:xfrm>
            <a:off x="10478157" y="226597"/>
            <a:ext cx="1422400" cy="646331"/>
          </a:xfrm>
          <a:prstGeom prst="rect">
            <a:avLst/>
          </a:prstGeom>
        </p:spPr>
        <p:txBody>
          <a:bodyPr wrap="square">
            <a:spAutoFit/>
          </a:bodyPr>
          <a:lstStyle/>
          <a:p>
            <a:r>
              <a:rPr lang="en-US" dirty="0"/>
              <a:t>Question 13</a:t>
            </a:r>
          </a:p>
          <a:p>
            <a:r>
              <a:rPr lang="en-US" dirty="0"/>
              <a:t>Level 2</a:t>
            </a:r>
          </a:p>
        </p:txBody>
      </p:sp>
      <p:sp>
        <p:nvSpPr>
          <p:cNvPr id="8" name="Rectangle 7"/>
          <p:cNvSpPr/>
          <p:nvPr/>
        </p:nvSpPr>
        <p:spPr>
          <a:xfrm>
            <a:off x="2296146" y="4648365"/>
            <a:ext cx="1453860" cy="830997"/>
          </a:xfrm>
          <a:prstGeom prst="rect">
            <a:avLst/>
          </a:prstGeom>
        </p:spPr>
        <p:txBody>
          <a:bodyPr wrap="none">
            <a:spAutoFit/>
          </a:bodyPr>
          <a:lstStyle/>
          <a:p>
            <a:pPr algn="ctr"/>
            <a:r>
              <a:rPr lang="en-US" sz="2400" dirty="0">
                <a:solidFill>
                  <a:prstClr val="black"/>
                </a:solidFill>
              </a:rPr>
              <a:t>because</a:t>
            </a:r>
          </a:p>
          <a:p>
            <a:pPr algn="ctr"/>
            <a:r>
              <a:rPr lang="en-US" sz="2400" dirty="0">
                <a:solidFill>
                  <a:prstClr val="black"/>
                </a:solidFill>
              </a:rPr>
              <a:t>sees gator</a:t>
            </a:r>
            <a:endParaRPr lang="en-US" dirty="0"/>
          </a:p>
        </p:txBody>
      </p:sp>
      <p:sp>
        <p:nvSpPr>
          <p:cNvPr id="9" name="Rectangle 8"/>
          <p:cNvSpPr/>
          <p:nvPr/>
        </p:nvSpPr>
        <p:spPr>
          <a:xfrm>
            <a:off x="8742877" y="4624059"/>
            <a:ext cx="1514838" cy="1107996"/>
          </a:xfrm>
          <a:prstGeom prst="rect">
            <a:avLst/>
          </a:prstGeom>
        </p:spPr>
        <p:txBody>
          <a:bodyPr wrap="none">
            <a:spAutoFit/>
          </a:bodyPr>
          <a:lstStyle/>
          <a:p>
            <a:pPr algn="ctr"/>
            <a:r>
              <a:rPr lang="en-US" sz="2400" dirty="0">
                <a:solidFill>
                  <a:prstClr val="black"/>
                </a:solidFill>
              </a:rPr>
              <a:t>because</a:t>
            </a:r>
          </a:p>
          <a:p>
            <a:pPr algn="ctr"/>
            <a:r>
              <a:rPr lang="en-US" sz="2400" dirty="0">
                <a:solidFill>
                  <a:prstClr val="black"/>
                </a:solidFill>
              </a:rPr>
              <a:t>sees snake</a:t>
            </a:r>
          </a:p>
          <a:p>
            <a:endParaRPr lang="en-US" dirty="0"/>
          </a:p>
        </p:txBody>
      </p:sp>
      <p:sp>
        <p:nvSpPr>
          <p:cNvPr id="10" name="Rectangle 9"/>
          <p:cNvSpPr/>
          <p:nvPr/>
        </p:nvSpPr>
        <p:spPr>
          <a:xfrm>
            <a:off x="5489138" y="4650377"/>
            <a:ext cx="1512273" cy="830997"/>
          </a:xfrm>
          <a:prstGeom prst="rect">
            <a:avLst/>
          </a:prstGeom>
        </p:spPr>
        <p:txBody>
          <a:bodyPr wrap="none">
            <a:spAutoFit/>
          </a:bodyPr>
          <a:lstStyle/>
          <a:p>
            <a:pPr algn="ctr"/>
            <a:r>
              <a:rPr lang="en-US" sz="2400" dirty="0">
                <a:solidFill>
                  <a:prstClr val="black"/>
                </a:solidFill>
              </a:rPr>
              <a:t>because</a:t>
            </a:r>
          </a:p>
          <a:p>
            <a:pPr algn="ctr"/>
            <a:r>
              <a:rPr lang="en-US" sz="2400" dirty="0">
                <a:solidFill>
                  <a:prstClr val="black"/>
                </a:solidFill>
              </a:rPr>
              <a:t>fly flew off</a:t>
            </a:r>
            <a:endParaRPr lang="en-US" dirty="0"/>
          </a:p>
        </p:txBody>
      </p:sp>
      <p:sp>
        <p:nvSpPr>
          <p:cNvPr id="33" name="Rectangle 32"/>
          <p:cNvSpPr/>
          <p:nvPr/>
        </p:nvSpPr>
        <p:spPr>
          <a:xfrm>
            <a:off x="7129997" y="6534339"/>
            <a:ext cx="328936" cy="261610"/>
          </a:xfrm>
          <a:prstGeom prst="rect">
            <a:avLst/>
          </a:prstGeom>
        </p:spPr>
        <p:txBody>
          <a:bodyPr wrap="none">
            <a:spAutoFit/>
          </a:bodyPr>
          <a:lstStyle/>
          <a:p>
            <a:pPr lvl="0"/>
            <a:r>
              <a:rPr lang="en-US" sz="1100" b="1" dirty="0">
                <a:solidFill>
                  <a:prstClr val="black"/>
                </a:solidFill>
              </a:rPr>
              <a:t>13</a:t>
            </a:r>
          </a:p>
        </p:txBody>
      </p:sp>
      <p:sp>
        <p:nvSpPr>
          <p:cNvPr id="34" name="Rectangle 33"/>
          <p:cNvSpPr/>
          <p:nvPr/>
        </p:nvSpPr>
        <p:spPr>
          <a:xfrm>
            <a:off x="10369473" y="6529958"/>
            <a:ext cx="328936" cy="261610"/>
          </a:xfrm>
          <a:prstGeom prst="rect">
            <a:avLst/>
          </a:prstGeom>
        </p:spPr>
        <p:txBody>
          <a:bodyPr wrap="none">
            <a:spAutoFit/>
          </a:bodyPr>
          <a:lstStyle/>
          <a:p>
            <a:pPr lvl="0"/>
            <a:r>
              <a:rPr lang="en-US" sz="1100" b="1" dirty="0">
                <a:solidFill>
                  <a:prstClr val="black"/>
                </a:solidFill>
              </a:rPr>
              <a:t>13</a:t>
            </a:r>
          </a:p>
        </p:txBody>
      </p:sp>
      <p:sp>
        <p:nvSpPr>
          <p:cNvPr id="35" name="Rectangle 34"/>
          <p:cNvSpPr/>
          <p:nvPr/>
        </p:nvSpPr>
        <p:spPr>
          <a:xfrm>
            <a:off x="3856734" y="6529958"/>
            <a:ext cx="328936" cy="261610"/>
          </a:xfrm>
          <a:prstGeom prst="rect">
            <a:avLst/>
          </a:prstGeom>
        </p:spPr>
        <p:txBody>
          <a:bodyPr wrap="none">
            <a:spAutoFit/>
          </a:bodyPr>
          <a:lstStyle/>
          <a:p>
            <a:pPr lvl="0"/>
            <a:r>
              <a:rPr lang="en-US" sz="1100" b="1" dirty="0">
                <a:solidFill>
                  <a:prstClr val="black"/>
                </a:solidFill>
              </a:rPr>
              <a:t>13</a:t>
            </a:r>
          </a:p>
        </p:txBody>
      </p:sp>
      <p:pic>
        <p:nvPicPr>
          <p:cNvPr id="27" name="Picture 26"/>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255689" y="616763"/>
            <a:ext cx="670819" cy="670819"/>
          </a:xfrm>
          <a:prstGeom prst="rect">
            <a:avLst/>
          </a:prstGeom>
        </p:spPr>
      </p:pic>
      <p:pic>
        <p:nvPicPr>
          <p:cNvPr id="19" name="Picture 18"/>
          <p:cNvPicPr>
            <a:picLocks noChangeAspect="1"/>
          </p:cNvPicPr>
          <p:nvPr/>
        </p:nvPicPr>
        <p:blipFill>
          <a:blip r:embed="rId7"/>
          <a:stretch>
            <a:fillRect/>
          </a:stretch>
        </p:blipFill>
        <p:spPr>
          <a:xfrm>
            <a:off x="3216814" y="463470"/>
            <a:ext cx="1334341" cy="835076"/>
          </a:xfrm>
          <a:prstGeom prst="rect">
            <a:avLst/>
          </a:prstGeom>
        </p:spPr>
      </p:pic>
      <p:pic>
        <p:nvPicPr>
          <p:cNvPr id="20" name="Picture 19"/>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023076" y="2536315"/>
            <a:ext cx="1217504" cy="1217504"/>
          </a:xfrm>
          <a:prstGeom prst="rect">
            <a:avLst/>
          </a:prstGeom>
        </p:spPr>
      </p:pic>
      <p:pic>
        <p:nvPicPr>
          <p:cNvPr id="24" name="Picture 23"/>
          <p:cNvPicPr>
            <a:picLocks noChangeAspect="1"/>
          </p:cNvPicPr>
          <p:nvPr/>
        </p:nvPicPr>
        <p:blipFill>
          <a:blip r:embed="rId8"/>
          <a:stretch>
            <a:fillRect/>
          </a:stretch>
        </p:blipFill>
        <p:spPr>
          <a:xfrm>
            <a:off x="7458933" y="537524"/>
            <a:ext cx="1020061" cy="757318"/>
          </a:xfrm>
          <a:prstGeom prst="rect">
            <a:avLst/>
          </a:prstGeom>
        </p:spPr>
      </p:pic>
      <p:pic>
        <p:nvPicPr>
          <p:cNvPr id="25" name="Picture 24"/>
          <p:cNvPicPr>
            <a:picLocks noChangeAspect="1"/>
          </p:cNvPicPr>
          <p:nvPr/>
        </p:nvPicPr>
        <p:blipFill>
          <a:blip r:embed="rId8"/>
          <a:stretch>
            <a:fillRect/>
          </a:stretch>
        </p:blipFill>
        <p:spPr>
          <a:xfrm>
            <a:off x="5522715" y="2590354"/>
            <a:ext cx="1381431" cy="1025608"/>
          </a:xfrm>
          <a:prstGeom prst="rect">
            <a:avLst/>
          </a:prstGeom>
        </p:spPr>
      </p:pic>
      <p:pic>
        <p:nvPicPr>
          <p:cNvPr id="3" name="Picture 2">
            <a:hlinkClick r:id="rId3" action="ppaction://hlinksldjump"/>
          </p:cNvPr>
          <p:cNvPicPr>
            <a:picLocks noChangeAspect="1"/>
          </p:cNvPicPr>
          <p:nvPr/>
        </p:nvPicPr>
        <p:blipFill>
          <a:blip r:embed="rId9"/>
          <a:stretch>
            <a:fillRect/>
          </a:stretch>
        </p:blipFill>
        <p:spPr>
          <a:xfrm>
            <a:off x="2313950" y="5419488"/>
            <a:ext cx="1344962" cy="1230111"/>
          </a:xfrm>
          <a:prstGeom prst="rect">
            <a:avLst/>
          </a:prstGeom>
        </p:spPr>
      </p:pic>
      <p:pic>
        <p:nvPicPr>
          <p:cNvPr id="5" name="Picture 4">
            <a:hlinkClick r:id="rId5" action="ppaction://hlinksldjump"/>
          </p:cNvPr>
          <p:cNvPicPr>
            <a:picLocks noChangeAspect="1"/>
          </p:cNvPicPr>
          <p:nvPr/>
        </p:nvPicPr>
        <p:blipFill>
          <a:blip r:embed="rId10"/>
          <a:stretch>
            <a:fillRect/>
          </a:stretch>
        </p:blipFill>
        <p:spPr>
          <a:xfrm flipH="1">
            <a:off x="5569002" y="5631627"/>
            <a:ext cx="1166434" cy="781857"/>
          </a:xfrm>
          <a:prstGeom prst="rect">
            <a:avLst/>
          </a:prstGeom>
        </p:spPr>
      </p:pic>
      <p:pic>
        <p:nvPicPr>
          <p:cNvPr id="6" name="Picture 5">
            <a:hlinkClick r:id="rId5" action="ppaction://hlinksldjump"/>
          </p:cNvPr>
          <p:cNvPicPr>
            <a:picLocks noChangeAspect="1"/>
          </p:cNvPicPr>
          <p:nvPr/>
        </p:nvPicPr>
        <p:blipFill>
          <a:blip r:embed="rId11">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552754" y="5482012"/>
            <a:ext cx="1777865" cy="76703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05068335"/>
      </p:ext>
    </p:extLst>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463722" y="2578325"/>
            <a:ext cx="7281160" cy="769441"/>
          </a:xfrm>
          <a:prstGeom prst="rect">
            <a:avLst/>
          </a:prstGeom>
        </p:spPr>
        <p:txBody>
          <a:bodyPr wrap="none">
            <a:spAutoFit/>
          </a:bodyPr>
          <a:lstStyle/>
          <a:p>
            <a:r>
              <a:rPr lang="en-US" sz="4400" dirty="0"/>
              <a:t>Does the alligator eat the frog?</a:t>
            </a:r>
          </a:p>
        </p:txBody>
      </p:sp>
      <p:pic>
        <p:nvPicPr>
          <p:cNvPr id="9" name="Picture 8">
            <a:hlinkClick r:id="rId2" action="ppaction://hlinksldjump"/>
          </p:cNvPr>
          <p:cNvPicPr>
            <a:picLocks noChangeAspect="1"/>
          </p:cNvPicPr>
          <p:nvPr/>
        </p:nvPicPr>
        <p:blipFill>
          <a:blip r:embed="rId3"/>
          <a:stretch>
            <a:fillRect/>
          </a:stretch>
        </p:blipFill>
        <p:spPr>
          <a:xfrm>
            <a:off x="3115751" y="4541003"/>
            <a:ext cx="2193432" cy="2193432"/>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6861377" y="4552154"/>
            <a:ext cx="2182281" cy="2182281"/>
          </a:xfrm>
          <a:prstGeom prst="rect">
            <a:avLst/>
          </a:prstGeom>
        </p:spPr>
      </p:pic>
      <p:sp>
        <p:nvSpPr>
          <p:cNvPr id="11" name="Rectangle 10"/>
          <p:cNvSpPr/>
          <p:nvPr/>
        </p:nvSpPr>
        <p:spPr>
          <a:xfrm>
            <a:off x="10417444" y="285144"/>
            <a:ext cx="1609241" cy="646331"/>
          </a:xfrm>
          <a:prstGeom prst="rect">
            <a:avLst/>
          </a:prstGeom>
        </p:spPr>
        <p:txBody>
          <a:bodyPr wrap="square">
            <a:spAutoFit/>
          </a:bodyPr>
          <a:lstStyle/>
          <a:p>
            <a:r>
              <a:rPr lang="en-US" dirty="0"/>
              <a:t>Question 14</a:t>
            </a:r>
          </a:p>
          <a:p>
            <a:r>
              <a:rPr lang="en-US" dirty="0"/>
              <a:t>Level 1</a:t>
            </a:r>
          </a:p>
        </p:txBody>
      </p:sp>
      <p:pic>
        <p:nvPicPr>
          <p:cNvPr id="12" name="Picture 11"/>
          <p:cNvPicPr>
            <a:picLocks noChangeAspect="1"/>
          </p:cNvPicPr>
          <p:nvPr/>
        </p:nvPicPr>
        <p:blipFill>
          <a:blip r:embed="rId6"/>
          <a:stretch>
            <a:fillRect/>
          </a:stretch>
        </p:blipFill>
        <p:spPr>
          <a:xfrm>
            <a:off x="2333100" y="1480472"/>
            <a:ext cx="1565302" cy="1259725"/>
          </a:xfrm>
          <a:prstGeom prst="rect">
            <a:avLst/>
          </a:prstGeom>
        </p:spPr>
      </p:pic>
      <p:sp>
        <p:nvSpPr>
          <p:cNvPr id="15" name="Rectangle 14"/>
          <p:cNvSpPr/>
          <p:nvPr/>
        </p:nvSpPr>
        <p:spPr>
          <a:xfrm>
            <a:off x="4913947" y="6366859"/>
            <a:ext cx="328936" cy="261610"/>
          </a:xfrm>
          <a:prstGeom prst="rect">
            <a:avLst/>
          </a:prstGeom>
        </p:spPr>
        <p:txBody>
          <a:bodyPr wrap="none">
            <a:spAutoFit/>
          </a:bodyPr>
          <a:lstStyle/>
          <a:p>
            <a:pPr lvl="0"/>
            <a:r>
              <a:rPr lang="en-US" sz="1100" dirty="0">
                <a:solidFill>
                  <a:prstClr val="black"/>
                </a:solidFill>
              </a:rPr>
              <a:t>14</a:t>
            </a:r>
            <a:endParaRPr lang="en-US" dirty="0">
              <a:solidFill>
                <a:prstClr val="black"/>
              </a:solidFill>
            </a:endParaRPr>
          </a:p>
        </p:txBody>
      </p:sp>
      <p:sp>
        <p:nvSpPr>
          <p:cNvPr id="16" name="Rectangle 15"/>
          <p:cNvSpPr/>
          <p:nvPr/>
        </p:nvSpPr>
        <p:spPr>
          <a:xfrm>
            <a:off x="8703050" y="6366859"/>
            <a:ext cx="328936" cy="261610"/>
          </a:xfrm>
          <a:prstGeom prst="rect">
            <a:avLst/>
          </a:prstGeom>
        </p:spPr>
        <p:txBody>
          <a:bodyPr wrap="none">
            <a:spAutoFit/>
          </a:bodyPr>
          <a:lstStyle/>
          <a:p>
            <a:pPr lvl="0"/>
            <a:r>
              <a:rPr lang="en-US" sz="1100" dirty="0">
                <a:solidFill>
                  <a:prstClr val="black"/>
                </a:solidFill>
              </a:rPr>
              <a:t>14</a:t>
            </a:r>
            <a:endParaRPr lang="en-US" dirty="0">
              <a:solidFill>
                <a:prstClr val="black"/>
              </a:solidFill>
            </a:endParaRPr>
          </a:p>
        </p:txBody>
      </p:sp>
      <p:pic>
        <p:nvPicPr>
          <p:cNvPr id="17" name="Picture 16"/>
          <p:cNvPicPr>
            <a:picLocks noChangeAspect="1"/>
          </p:cNvPicPr>
          <p:nvPr/>
        </p:nvPicPr>
        <p:blipFill>
          <a:blip r:embed="rId7"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476533" y="1936685"/>
            <a:ext cx="709835" cy="709835"/>
          </a:xfrm>
          <a:prstGeom prst="rect">
            <a:avLst/>
          </a:prstGeom>
        </p:spPr>
      </p:pic>
      <p:pic>
        <p:nvPicPr>
          <p:cNvPr id="18" name="Picture 17"/>
          <p:cNvPicPr>
            <a:picLocks noChangeAspect="1"/>
          </p:cNvPicPr>
          <p:nvPr/>
        </p:nvPicPr>
        <p:blipFill>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514063" y="1843010"/>
            <a:ext cx="1590239" cy="897187"/>
          </a:xfrm>
          <a:prstGeom prst="rect">
            <a:avLst/>
          </a:prstGeom>
        </p:spPr>
      </p:pic>
      <p:pic>
        <p:nvPicPr>
          <p:cNvPr id="19" name="Picture 18"/>
          <p:cNvPicPr>
            <a:picLocks noChangeAspect="1"/>
          </p:cNvPicPr>
          <p:nvPr/>
        </p:nvPicPr>
        <p:blipFill>
          <a:blip r:embed="rId9"/>
          <a:stretch>
            <a:fillRect/>
          </a:stretch>
        </p:blipFill>
        <p:spPr>
          <a:xfrm>
            <a:off x="6719963" y="1788631"/>
            <a:ext cx="933048" cy="90498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7222402"/>
      </p:ext>
    </p:extLst>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flipV="1">
            <a:off x="-199879" y="4195823"/>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623771" y="966735"/>
            <a:ext cx="7105699" cy="707886"/>
          </a:xfrm>
          <a:prstGeom prst="rect">
            <a:avLst/>
          </a:prstGeom>
        </p:spPr>
        <p:txBody>
          <a:bodyPr wrap="square">
            <a:spAutoFit/>
          </a:bodyPr>
          <a:lstStyle/>
          <a:p>
            <a:r>
              <a:rPr lang="en-US" sz="4000" dirty="0"/>
              <a:t>Why does the gator swim away?</a:t>
            </a:r>
          </a:p>
        </p:txBody>
      </p:sp>
      <p:pic>
        <p:nvPicPr>
          <p:cNvPr id="5" name="Content Placeholder 3"/>
          <p:cNvPicPr>
            <a:picLocks noGrp="1" noChangeAspect="1"/>
          </p:cNvPicPr>
          <p:nvPr>
            <p:ph idx="1"/>
          </p:nvPr>
        </p:nvPicPr>
        <p:blipFill>
          <a:blip r:embed="rId2"/>
          <a:stretch>
            <a:fillRect/>
          </a:stretch>
        </p:blipFill>
        <p:spPr>
          <a:xfrm>
            <a:off x="2293113" y="1611101"/>
            <a:ext cx="7767016" cy="2459555"/>
          </a:xfrm>
          <a:prstGeom prst="rect">
            <a:avLst/>
          </a:prstGeom>
        </p:spPr>
      </p:pic>
      <p:sp>
        <p:nvSpPr>
          <p:cNvPr id="9" name="TextBox 8"/>
          <p:cNvSpPr txBox="1"/>
          <p:nvPr/>
        </p:nvSpPr>
        <p:spPr>
          <a:xfrm>
            <a:off x="3160151" y="1786835"/>
            <a:ext cx="734368" cy="461665"/>
          </a:xfrm>
          <a:prstGeom prst="rect">
            <a:avLst/>
          </a:prstGeom>
          <a:noFill/>
        </p:spPr>
        <p:txBody>
          <a:bodyPr wrap="none" rtlCol="0">
            <a:spAutoFit/>
          </a:bodyPr>
          <a:lstStyle/>
          <a:p>
            <a:r>
              <a:rPr lang="en-US" sz="2400" dirty="0"/>
              <a:t>Frog</a:t>
            </a:r>
          </a:p>
        </p:txBody>
      </p:sp>
      <p:sp>
        <p:nvSpPr>
          <p:cNvPr id="10" name="TextBox 9"/>
          <p:cNvSpPr txBox="1"/>
          <p:nvPr/>
        </p:nvSpPr>
        <p:spPr>
          <a:xfrm>
            <a:off x="5495876" y="1797013"/>
            <a:ext cx="1309013" cy="461665"/>
          </a:xfrm>
          <a:prstGeom prst="rect">
            <a:avLst/>
          </a:prstGeom>
          <a:noFill/>
        </p:spPr>
        <p:txBody>
          <a:bodyPr wrap="none" rtlCol="0">
            <a:spAutoFit/>
          </a:bodyPr>
          <a:lstStyle/>
          <a:p>
            <a:r>
              <a:rPr lang="en-US" sz="2400" dirty="0"/>
              <a:t>becomes</a:t>
            </a:r>
          </a:p>
        </p:txBody>
      </p:sp>
      <p:sp>
        <p:nvSpPr>
          <p:cNvPr id="13" name="TextBox 6"/>
          <p:cNvSpPr txBox="1"/>
          <p:nvPr/>
        </p:nvSpPr>
        <p:spPr>
          <a:xfrm>
            <a:off x="10667078" y="225556"/>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15</a:t>
            </a:r>
          </a:p>
          <a:p>
            <a:r>
              <a:rPr lang="en-US" dirty="0"/>
              <a:t>Level 2</a:t>
            </a:r>
          </a:p>
        </p:txBody>
      </p:sp>
      <p:pic>
        <p:nvPicPr>
          <p:cNvPr id="22" name="Picture 21">
            <a:hlinkClick r:id="rId3" action="ppaction://hlinksldjump"/>
          </p:cNvPr>
          <p:cNvPicPr>
            <a:picLocks noChangeAspect="1"/>
          </p:cNvPicPr>
          <p:nvPr/>
        </p:nvPicPr>
        <p:blipFill>
          <a:blip r:embed="rId4"/>
          <a:stretch>
            <a:fillRect/>
          </a:stretch>
        </p:blipFill>
        <p:spPr>
          <a:xfrm>
            <a:off x="4953321" y="4482601"/>
            <a:ext cx="2394124" cy="2331383"/>
          </a:xfrm>
          <a:prstGeom prst="rect">
            <a:avLst/>
          </a:prstGeom>
        </p:spPr>
      </p:pic>
      <p:sp>
        <p:nvSpPr>
          <p:cNvPr id="23" name="Rectangle 22"/>
          <p:cNvSpPr/>
          <p:nvPr/>
        </p:nvSpPr>
        <p:spPr>
          <a:xfrm>
            <a:off x="5600683" y="4640815"/>
            <a:ext cx="1053686" cy="461665"/>
          </a:xfrm>
          <a:prstGeom prst="rect">
            <a:avLst/>
          </a:prstGeom>
        </p:spPr>
        <p:txBody>
          <a:bodyPr wrap="none">
            <a:spAutoFit/>
          </a:bodyPr>
          <a:lstStyle/>
          <a:p>
            <a:pPr lvl="0"/>
            <a:r>
              <a:rPr lang="en-US" sz="2400" dirty="0">
                <a:solidFill>
                  <a:prstClr val="black"/>
                </a:solidFill>
              </a:rPr>
              <a:t>too big</a:t>
            </a:r>
          </a:p>
        </p:txBody>
      </p:sp>
      <p:sp>
        <p:nvSpPr>
          <p:cNvPr id="7" name="Rectangle 6"/>
          <p:cNvSpPr/>
          <p:nvPr/>
        </p:nvSpPr>
        <p:spPr>
          <a:xfrm>
            <a:off x="7047901" y="6552374"/>
            <a:ext cx="328936" cy="261610"/>
          </a:xfrm>
          <a:prstGeom prst="rect">
            <a:avLst/>
          </a:prstGeom>
        </p:spPr>
        <p:txBody>
          <a:bodyPr wrap="none">
            <a:spAutoFit/>
          </a:bodyPr>
          <a:lstStyle/>
          <a:p>
            <a:pPr lvl="0"/>
            <a:r>
              <a:rPr lang="en-US" sz="1100" b="1" dirty="0">
                <a:solidFill>
                  <a:prstClr val="black"/>
                </a:solidFill>
              </a:rPr>
              <a:t>15</a:t>
            </a:r>
            <a:endParaRPr lang="en-US" b="1" dirty="0">
              <a:solidFill>
                <a:prstClr val="black"/>
              </a:solidFill>
            </a:endParaRPr>
          </a:p>
        </p:txBody>
      </p:sp>
      <p:pic>
        <p:nvPicPr>
          <p:cNvPr id="25" name="Picture 24">
            <a:hlinkClick r:id="rId3" action="ppaction://hlinksldjump"/>
          </p:cNvPr>
          <p:cNvPicPr>
            <a:picLocks noChangeAspect="1"/>
          </p:cNvPicPr>
          <p:nvPr/>
        </p:nvPicPr>
        <p:blipFill>
          <a:blip r:embed="rId4"/>
          <a:stretch>
            <a:fillRect/>
          </a:stretch>
        </p:blipFill>
        <p:spPr>
          <a:xfrm>
            <a:off x="1964644" y="4490158"/>
            <a:ext cx="2391016" cy="2328356"/>
          </a:xfrm>
          <a:prstGeom prst="rect">
            <a:avLst/>
          </a:prstGeom>
        </p:spPr>
      </p:pic>
      <p:pic>
        <p:nvPicPr>
          <p:cNvPr id="26" name="Picture 25">
            <a:hlinkClick r:id="rId5" action="ppaction://hlinksldjump"/>
          </p:cNvPr>
          <p:cNvPicPr>
            <a:picLocks noChangeAspect="1"/>
          </p:cNvPicPr>
          <p:nvPr/>
        </p:nvPicPr>
        <p:blipFill>
          <a:blip r:embed="rId4"/>
          <a:stretch>
            <a:fillRect/>
          </a:stretch>
        </p:blipFill>
        <p:spPr>
          <a:xfrm>
            <a:off x="7945110" y="4476974"/>
            <a:ext cx="2399902" cy="2337010"/>
          </a:xfrm>
          <a:prstGeom prst="rect">
            <a:avLst/>
          </a:prstGeom>
        </p:spPr>
      </p:pic>
      <p:sp>
        <p:nvSpPr>
          <p:cNvPr id="2" name="Rectangle 1"/>
          <p:cNvSpPr/>
          <p:nvPr/>
        </p:nvSpPr>
        <p:spPr>
          <a:xfrm>
            <a:off x="2611254" y="4651263"/>
            <a:ext cx="1233223" cy="461665"/>
          </a:xfrm>
          <a:prstGeom prst="rect">
            <a:avLst/>
          </a:prstGeom>
        </p:spPr>
        <p:txBody>
          <a:bodyPr wrap="none">
            <a:spAutoFit/>
          </a:bodyPr>
          <a:lstStyle/>
          <a:p>
            <a:pPr lvl="0"/>
            <a:r>
              <a:rPr lang="en-US" sz="2400" dirty="0">
                <a:solidFill>
                  <a:prstClr val="black"/>
                </a:solidFill>
              </a:rPr>
              <a:t>too loud</a:t>
            </a:r>
            <a:endParaRPr lang="en-US" sz="1600" dirty="0">
              <a:solidFill>
                <a:prstClr val="black"/>
              </a:solidFill>
            </a:endParaRPr>
          </a:p>
        </p:txBody>
      </p:sp>
      <p:sp>
        <p:nvSpPr>
          <p:cNvPr id="11" name="Rectangle 10"/>
          <p:cNvSpPr/>
          <p:nvPr/>
        </p:nvSpPr>
        <p:spPr>
          <a:xfrm>
            <a:off x="8479563" y="4651262"/>
            <a:ext cx="1331005" cy="461665"/>
          </a:xfrm>
          <a:prstGeom prst="rect">
            <a:avLst/>
          </a:prstGeom>
        </p:spPr>
        <p:txBody>
          <a:bodyPr wrap="none">
            <a:spAutoFit/>
          </a:bodyPr>
          <a:lstStyle/>
          <a:p>
            <a:pPr lvl="0" algn="ctr"/>
            <a:r>
              <a:rPr lang="en-US" sz="2400" dirty="0">
                <a:solidFill>
                  <a:prstClr val="black"/>
                </a:solidFill>
              </a:rPr>
              <a:t>too small</a:t>
            </a:r>
          </a:p>
        </p:txBody>
      </p:sp>
      <p:sp>
        <p:nvSpPr>
          <p:cNvPr id="38" name="Rectangle 37"/>
          <p:cNvSpPr/>
          <p:nvPr/>
        </p:nvSpPr>
        <p:spPr>
          <a:xfrm>
            <a:off x="4050914" y="6513614"/>
            <a:ext cx="328936" cy="261610"/>
          </a:xfrm>
          <a:prstGeom prst="rect">
            <a:avLst/>
          </a:prstGeom>
        </p:spPr>
        <p:txBody>
          <a:bodyPr wrap="none">
            <a:spAutoFit/>
          </a:bodyPr>
          <a:lstStyle/>
          <a:p>
            <a:pPr lvl="0"/>
            <a:r>
              <a:rPr lang="en-US" sz="1100" b="1" dirty="0">
                <a:solidFill>
                  <a:prstClr val="black"/>
                </a:solidFill>
              </a:rPr>
              <a:t>15</a:t>
            </a:r>
            <a:endParaRPr lang="en-US" b="1" dirty="0">
              <a:solidFill>
                <a:prstClr val="black"/>
              </a:solidFill>
            </a:endParaRPr>
          </a:p>
        </p:txBody>
      </p:sp>
      <p:sp>
        <p:nvSpPr>
          <p:cNvPr id="39" name="Rectangle 38"/>
          <p:cNvSpPr/>
          <p:nvPr/>
        </p:nvSpPr>
        <p:spPr>
          <a:xfrm>
            <a:off x="10060129" y="6513614"/>
            <a:ext cx="328936" cy="261610"/>
          </a:xfrm>
          <a:prstGeom prst="rect">
            <a:avLst/>
          </a:prstGeom>
        </p:spPr>
        <p:txBody>
          <a:bodyPr wrap="none">
            <a:spAutoFit/>
          </a:bodyPr>
          <a:lstStyle/>
          <a:p>
            <a:pPr lvl="0"/>
            <a:r>
              <a:rPr lang="en-US" sz="1100" b="1" dirty="0">
                <a:solidFill>
                  <a:prstClr val="black"/>
                </a:solidFill>
              </a:rPr>
              <a:t>15</a:t>
            </a:r>
            <a:endParaRPr lang="en-US" b="1" dirty="0">
              <a:solidFill>
                <a:prstClr val="black"/>
              </a:solidFill>
            </a:endParaRPr>
          </a:p>
        </p:txBody>
      </p:sp>
      <p:pic>
        <p:nvPicPr>
          <p:cNvPr id="6" name="Picture 5"/>
          <p:cNvPicPr>
            <a:picLocks noChangeAspect="1"/>
          </p:cNvPicPr>
          <p:nvPr/>
        </p:nvPicPr>
        <p:blipFill>
          <a:blip r:embed="rId6"/>
          <a:stretch>
            <a:fillRect/>
          </a:stretch>
        </p:blipFill>
        <p:spPr>
          <a:xfrm flipH="1">
            <a:off x="6488192" y="398338"/>
            <a:ext cx="2071757" cy="715792"/>
          </a:xfrm>
          <a:prstGeom prst="rect">
            <a:avLst/>
          </a:prstGeom>
        </p:spPr>
      </p:pic>
      <p:pic>
        <p:nvPicPr>
          <p:cNvPr id="31" name="Picture 30"/>
          <p:cNvPicPr>
            <a:picLocks noChangeAspect="1"/>
          </p:cNvPicPr>
          <p:nvPr/>
        </p:nvPicPr>
        <p:blipFill>
          <a:blip r:embed="rId7"/>
          <a:stretch>
            <a:fillRect/>
          </a:stretch>
        </p:blipFill>
        <p:spPr>
          <a:xfrm>
            <a:off x="2716573" y="331305"/>
            <a:ext cx="1334341" cy="835076"/>
          </a:xfrm>
          <a:prstGeom prst="rect">
            <a:avLst/>
          </a:prstGeom>
        </p:spPr>
      </p:pic>
      <p:pic>
        <p:nvPicPr>
          <p:cNvPr id="19" name="Picture 18"/>
          <p:cNvPicPr>
            <a:picLocks noChangeAspect="1"/>
          </p:cNvPicPr>
          <p:nvPr/>
        </p:nvPicPr>
        <p:blipFill>
          <a:blip r:embed="rId8"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886258" y="2302864"/>
            <a:ext cx="1282154" cy="1282154"/>
          </a:xfrm>
          <a:prstGeom prst="rect">
            <a:avLst/>
          </a:prstGeom>
        </p:spPr>
      </p:pic>
      <p:pic>
        <p:nvPicPr>
          <p:cNvPr id="8" name="Picture 7">
            <a:hlinkClick r:id="rId3" action="ppaction://hlinksldjump"/>
          </p:cNvPr>
          <p:cNvPicPr>
            <a:picLocks noChangeAspect="1"/>
          </p:cNvPicPr>
          <p:nvPr/>
        </p:nvPicPr>
        <p:blipFill>
          <a:blip r:embed="rId9"/>
          <a:stretch>
            <a:fillRect/>
          </a:stretch>
        </p:blipFill>
        <p:spPr>
          <a:xfrm>
            <a:off x="2388263" y="5274033"/>
            <a:ext cx="1543777" cy="988017"/>
          </a:xfrm>
          <a:prstGeom prst="rect">
            <a:avLst/>
          </a:prstGeom>
        </p:spPr>
      </p:pic>
      <p:pic>
        <p:nvPicPr>
          <p:cNvPr id="12" name="Picture 11">
            <a:hlinkClick r:id="rId3" action="ppaction://hlinksldjump"/>
          </p:cNvPr>
          <p:cNvPicPr>
            <a:picLocks noChangeAspect="1"/>
          </p:cNvPicPr>
          <p:nvPr/>
        </p:nvPicPr>
        <p:blipFill>
          <a:blip r:embed="rId10"/>
          <a:stretch>
            <a:fillRect/>
          </a:stretch>
        </p:blipFill>
        <p:spPr>
          <a:xfrm>
            <a:off x="5146181" y="5021515"/>
            <a:ext cx="1962690" cy="1661664"/>
          </a:xfrm>
          <a:prstGeom prst="rect">
            <a:avLst/>
          </a:prstGeom>
        </p:spPr>
      </p:pic>
      <p:pic>
        <p:nvPicPr>
          <p:cNvPr id="14" name="Picture 13">
            <a:hlinkClick r:id="rId5" action="ppaction://hlinksldjump"/>
          </p:cNvPr>
          <p:cNvPicPr>
            <a:picLocks noChangeAspect="1"/>
          </p:cNvPicPr>
          <p:nvPr/>
        </p:nvPicPr>
        <p:blipFill>
          <a:blip r:embed="rId11"/>
          <a:stretch>
            <a:fillRect/>
          </a:stretch>
        </p:blipFill>
        <p:spPr>
          <a:xfrm>
            <a:off x="8820271" y="5576768"/>
            <a:ext cx="649579" cy="551158"/>
          </a:xfrm>
          <a:prstGeom prst="rect">
            <a:avLst/>
          </a:prstGeom>
        </p:spPr>
      </p:pic>
      <p:pic>
        <p:nvPicPr>
          <p:cNvPr id="15" name="Picture 14"/>
          <p:cNvPicPr>
            <a:picLocks noChangeAspect="1"/>
          </p:cNvPicPr>
          <p:nvPr/>
        </p:nvPicPr>
        <p:blipFill>
          <a:blip r:embed="rId12"/>
          <a:stretch>
            <a:fillRect/>
          </a:stretch>
        </p:blipFill>
        <p:spPr>
          <a:xfrm rot="5400000">
            <a:off x="5529213" y="2383459"/>
            <a:ext cx="1123950" cy="119062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14671191"/>
      </p:ext>
    </p:extLst>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flipV="1">
            <a:off x="-199879" y="4195823"/>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51756" y="1091992"/>
            <a:ext cx="10797251" cy="646331"/>
          </a:xfrm>
          <a:prstGeom prst="rect">
            <a:avLst/>
          </a:prstGeom>
        </p:spPr>
        <p:txBody>
          <a:bodyPr wrap="square">
            <a:spAutoFit/>
          </a:bodyPr>
          <a:lstStyle/>
          <a:p>
            <a:r>
              <a:rPr lang="en-US" sz="3600" dirty="0"/>
              <a:t>How do you think frog feels when the gator swims away?</a:t>
            </a:r>
          </a:p>
        </p:txBody>
      </p:sp>
      <p:pic>
        <p:nvPicPr>
          <p:cNvPr id="5" name="Content Placeholder 3"/>
          <p:cNvPicPr>
            <a:picLocks noGrp="1" noChangeAspect="1"/>
          </p:cNvPicPr>
          <p:nvPr>
            <p:ph idx="1"/>
          </p:nvPr>
        </p:nvPicPr>
        <p:blipFill>
          <a:blip r:embed="rId2"/>
          <a:stretch>
            <a:fillRect/>
          </a:stretch>
        </p:blipFill>
        <p:spPr>
          <a:xfrm>
            <a:off x="2266874" y="1690188"/>
            <a:ext cx="7767016" cy="2459555"/>
          </a:xfrm>
          <a:prstGeom prst="rect">
            <a:avLst/>
          </a:prstGeom>
        </p:spPr>
      </p:pic>
      <p:sp>
        <p:nvSpPr>
          <p:cNvPr id="9" name="TextBox 8"/>
          <p:cNvSpPr txBox="1"/>
          <p:nvPr/>
        </p:nvSpPr>
        <p:spPr>
          <a:xfrm>
            <a:off x="3110133" y="1913995"/>
            <a:ext cx="734368" cy="461665"/>
          </a:xfrm>
          <a:prstGeom prst="rect">
            <a:avLst/>
          </a:prstGeom>
          <a:noFill/>
        </p:spPr>
        <p:txBody>
          <a:bodyPr wrap="none" rtlCol="0">
            <a:spAutoFit/>
          </a:bodyPr>
          <a:lstStyle/>
          <a:p>
            <a:r>
              <a:rPr lang="en-US" sz="2400" dirty="0"/>
              <a:t>Frog</a:t>
            </a:r>
          </a:p>
        </p:txBody>
      </p:sp>
      <p:sp>
        <p:nvSpPr>
          <p:cNvPr id="10" name="TextBox 9"/>
          <p:cNvSpPr txBox="1"/>
          <p:nvPr/>
        </p:nvSpPr>
        <p:spPr>
          <a:xfrm>
            <a:off x="5680677" y="1929737"/>
            <a:ext cx="839012" cy="461665"/>
          </a:xfrm>
          <a:prstGeom prst="rect">
            <a:avLst/>
          </a:prstGeom>
          <a:noFill/>
        </p:spPr>
        <p:txBody>
          <a:bodyPr wrap="none" rtlCol="0">
            <a:spAutoFit/>
          </a:bodyPr>
          <a:lstStyle/>
          <a:p>
            <a:r>
              <a:rPr lang="en-US" sz="2400" dirty="0"/>
              <a:t> feels</a:t>
            </a:r>
          </a:p>
        </p:txBody>
      </p:sp>
      <p:sp>
        <p:nvSpPr>
          <p:cNvPr id="13" name="TextBox 6"/>
          <p:cNvSpPr txBox="1"/>
          <p:nvPr/>
        </p:nvSpPr>
        <p:spPr>
          <a:xfrm>
            <a:off x="10667078" y="225556"/>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16</a:t>
            </a:r>
          </a:p>
          <a:p>
            <a:r>
              <a:rPr lang="en-US" dirty="0"/>
              <a:t>Level 2</a:t>
            </a:r>
          </a:p>
        </p:txBody>
      </p:sp>
      <p:pic>
        <p:nvPicPr>
          <p:cNvPr id="22" name="Picture 21">
            <a:hlinkClick r:id="rId3" action="ppaction://hlinksldjump"/>
          </p:cNvPr>
          <p:cNvPicPr>
            <a:picLocks noChangeAspect="1"/>
          </p:cNvPicPr>
          <p:nvPr/>
        </p:nvPicPr>
        <p:blipFill>
          <a:blip r:embed="rId4"/>
          <a:stretch>
            <a:fillRect/>
          </a:stretch>
        </p:blipFill>
        <p:spPr>
          <a:xfrm>
            <a:off x="4953321" y="4482601"/>
            <a:ext cx="2394124" cy="2331383"/>
          </a:xfrm>
          <a:prstGeom prst="rect">
            <a:avLst/>
          </a:prstGeom>
        </p:spPr>
      </p:pic>
      <p:sp>
        <p:nvSpPr>
          <p:cNvPr id="23" name="Rectangle 22"/>
          <p:cNvSpPr/>
          <p:nvPr/>
        </p:nvSpPr>
        <p:spPr>
          <a:xfrm>
            <a:off x="5722841" y="4621030"/>
            <a:ext cx="739305" cy="461665"/>
          </a:xfrm>
          <a:prstGeom prst="rect">
            <a:avLst/>
          </a:prstGeom>
        </p:spPr>
        <p:txBody>
          <a:bodyPr wrap="none">
            <a:spAutoFit/>
          </a:bodyPr>
          <a:lstStyle/>
          <a:p>
            <a:pPr lvl="0"/>
            <a:r>
              <a:rPr lang="en-US" sz="2400" dirty="0">
                <a:solidFill>
                  <a:prstClr val="black"/>
                </a:solidFill>
              </a:rPr>
              <a:t>mad</a:t>
            </a:r>
          </a:p>
        </p:txBody>
      </p:sp>
      <p:sp>
        <p:nvSpPr>
          <p:cNvPr id="7" name="Rectangle 6"/>
          <p:cNvSpPr/>
          <p:nvPr/>
        </p:nvSpPr>
        <p:spPr>
          <a:xfrm>
            <a:off x="7047901" y="6552374"/>
            <a:ext cx="328936" cy="261610"/>
          </a:xfrm>
          <a:prstGeom prst="rect">
            <a:avLst/>
          </a:prstGeom>
        </p:spPr>
        <p:txBody>
          <a:bodyPr wrap="none">
            <a:spAutoFit/>
          </a:bodyPr>
          <a:lstStyle/>
          <a:p>
            <a:pPr lvl="0"/>
            <a:r>
              <a:rPr lang="en-US" sz="1100" b="1" dirty="0">
                <a:solidFill>
                  <a:prstClr val="black"/>
                </a:solidFill>
              </a:rPr>
              <a:t>16</a:t>
            </a:r>
            <a:endParaRPr lang="en-US" b="1" dirty="0">
              <a:solidFill>
                <a:prstClr val="black"/>
              </a:solidFill>
            </a:endParaRPr>
          </a:p>
        </p:txBody>
      </p:sp>
      <p:pic>
        <p:nvPicPr>
          <p:cNvPr id="25" name="Picture 24">
            <a:hlinkClick r:id="rId3" action="ppaction://hlinksldjump"/>
          </p:cNvPr>
          <p:cNvPicPr>
            <a:picLocks noChangeAspect="1"/>
          </p:cNvPicPr>
          <p:nvPr/>
        </p:nvPicPr>
        <p:blipFill>
          <a:blip r:embed="rId4"/>
          <a:stretch>
            <a:fillRect/>
          </a:stretch>
        </p:blipFill>
        <p:spPr>
          <a:xfrm>
            <a:off x="1964644" y="4490158"/>
            <a:ext cx="2391016" cy="2328356"/>
          </a:xfrm>
          <a:prstGeom prst="rect">
            <a:avLst/>
          </a:prstGeom>
        </p:spPr>
      </p:pic>
      <p:pic>
        <p:nvPicPr>
          <p:cNvPr id="26" name="Picture 25">
            <a:hlinkClick r:id="rId5" action="ppaction://hlinksldjump"/>
          </p:cNvPr>
          <p:cNvPicPr>
            <a:picLocks noChangeAspect="1"/>
          </p:cNvPicPr>
          <p:nvPr/>
        </p:nvPicPr>
        <p:blipFill>
          <a:blip r:embed="rId4"/>
          <a:stretch>
            <a:fillRect/>
          </a:stretch>
        </p:blipFill>
        <p:spPr>
          <a:xfrm>
            <a:off x="7945110" y="4476974"/>
            <a:ext cx="2399902" cy="2337010"/>
          </a:xfrm>
          <a:prstGeom prst="rect">
            <a:avLst/>
          </a:prstGeom>
        </p:spPr>
      </p:pic>
      <p:sp>
        <p:nvSpPr>
          <p:cNvPr id="2" name="Rectangle 1"/>
          <p:cNvSpPr/>
          <p:nvPr/>
        </p:nvSpPr>
        <p:spPr>
          <a:xfrm>
            <a:off x="2611254" y="4651263"/>
            <a:ext cx="998800" cy="461665"/>
          </a:xfrm>
          <a:prstGeom prst="rect">
            <a:avLst/>
          </a:prstGeom>
        </p:spPr>
        <p:txBody>
          <a:bodyPr wrap="none">
            <a:spAutoFit/>
          </a:bodyPr>
          <a:lstStyle/>
          <a:p>
            <a:pPr lvl="0"/>
            <a:r>
              <a:rPr lang="en-US" sz="2400" dirty="0">
                <a:solidFill>
                  <a:prstClr val="black"/>
                </a:solidFill>
              </a:rPr>
              <a:t>scared</a:t>
            </a:r>
            <a:endParaRPr lang="en-US" sz="1600" dirty="0">
              <a:solidFill>
                <a:prstClr val="black"/>
              </a:solidFill>
            </a:endParaRPr>
          </a:p>
        </p:txBody>
      </p:sp>
      <p:sp>
        <p:nvSpPr>
          <p:cNvPr id="11" name="Rectangle 10"/>
          <p:cNvSpPr/>
          <p:nvPr/>
        </p:nvSpPr>
        <p:spPr>
          <a:xfrm>
            <a:off x="8551247" y="4651262"/>
            <a:ext cx="1187633" cy="461665"/>
          </a:xfrm>
          <a:prstGeom prst="rect">
            <a:avLst/>
          </a:prstGeom>
        </p:spPr>
        <p:txBody>
          <a:bodyPr wrap="none">
            <a:spAutoFit/>
          </a:bodyPr>
          <a:lstStyle/>
          <a:p>
            <a:pPr lvl="0" algn="ctr"/>
            <a:r>
              <a:rPr lang="en-US" sz="2400" dirty="0">
                <a:solidFill>
                  <a:prstClr val="black"/>
                </a:solidFill>
              </a:rPr>
              <a:t>relieved</a:t>
            </a:r>
          </a:p>
        </p:txBody>
      </p:sp>
      <p:sp>
        <p:nvSpPr>
          <p:cNvPr id="38" name="Rectangle 37"/>
          <p:cNvSpPr/>
          <p:nvPr/>
        </p:nvSpPr>
        <p:spPr>
          <a:xfrm>
            <a:off x="4050914" y="6513614"/>
            <a:ext cx="328936" cy="261610"/>
          </a:xfrm>
          <a:prstGeom prst="rect">
            <a:avLst/>
          </a:prstGeom>
        </p:spPr>
        <p:txBody>
          <a:bodyPr wrap="none">
            <a:spAutoFit/>
          </a:bodyPr>
          <a:lstStyle/>
          <a:p>
            <a:pPr lvl="0"/>
            <a:r>
              <a:rPr lang="en-US" sz="1100" b="1" dirty="0">
                <a:solidFill>
                  <a:prstClr val="black"/>
                </a:solidFill>
              </a:rPr>
              <a:t>16</a:t>
            </a:r>
            <a:endParaRPr lang="en-US" b="1" dirty="0">
              <a:solidFill>
                <a:prstClr val="black"/>
              </a:solidFill>
            </a:endParaRPr>
          </a:p>
        </p:txBody>
      </p:sp>
      <p:sp>
        <p:nvSpPr>
          <p:cNvPr id="39" name="Rectangle 38"/>
          <p:cNvSpPr/>
          <p:nvPr/>
        </p:nvSpPr>
        <p:spPr>
          <a:xfrm>
            <a:off x="10060129" y="6513614"/>
            <a:ext cx="328936" cy="261610"/>
          </a:xfrm>
          <a:prstGeom prst="rect">
            <a:avLst/>
          </a:prstGeom>
        </p:spPr>
        <p:txBody>
          <a:bodyPr wrap="none">
            <a:spAutoFit/>
          </a:bodyPr>
          <a:lstStyle/>
          <a:p>
            <a:pPr lvl="0"/>
            <a:r>
              <a:rPr lang="en-US" sz="1100" b="1" dirty="0">
                <a:solidFill>
                  <a:prstClr val="black"/>
                </a:solidFill>
              </a:rPr>
              <a:t>16</a:t>
            </a:r>
            <a:endParaRPr lang="en-US" b="1" dirty="0">
              <a:solidFill>
                <a:prstClr val="black"/>
              </a:solidFill>
            </a:endParaRPr>
          </a:p>
        </p:txBody>
      </p:sp>
      <p:pic>
        <p:nvPicPr>
          <p:cNvPr id="14" name="Picture 13">
            <a:hlinkClick r:id="rId3" action="ppaction://hlinksldjump"/>
          </p:cNvPr>
          <p:cNvPicPr>
            <a:picLocks noChangeAspect="1"/>
          </p:cNvPicPr>
          <p:nvPr/>
        </p:nvPicPr>
        <p:blipFill>
          <a:blip r:embed="rId6"/>
          <a:stretch>
            <a:fillRect/>
          </a:stretch>
        </p:blipFill>
        <p:spPr>
          <a:xfrm>
            <a:off x="2385873" y="5163283"/>
            <a:ext cx="1566871" cy="1291981"/>
          </a:xfrm>
          <a:prstGeom prst="rect">
            <a:avLst/>
          </a:prstGeom>
        </p:spPr>
      </p:pic>
      <p:pic>
        <p:nvPicPr>
          <p:cNvPr id="24" name="Picture 23"/>
          <p:cNvPicPr>
            <a:picLocks noChangeAspect="1"/>
          </p:cNvPicPr>
          <p:nvPr/>
        </p:nvPicPr>
        <p:blipFill>
          <a:blip r:embed="rId7"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024822" y="516275"/>
            <a:ext cx="731122" cy="731122"/>
          </a:xfrm>
          <a:prstGeom prst="rect">
            <a:avLst/>
          </a:prstGeom>
        </p:spPr>
      </p:pic>
      <p:pic>
        <p:nvPicPr>
          <p:cNvPr id="27" name="Picture 26"/>
          <p:cNvPicPr>
            <a:picLocks noChangeAspect="1"/>
          </p:cNvPicPr>
          <p:nvPr/>
        </p:nvPicPr>
        <p:blipFill>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830190" y="2464002"/>
            <a:ext cx="1294255" cy="1294255"/>
          </a:xfrm>
          <a:prstGeom prst="rect">
            <a:avLst/>
          </a:prstGeom>
        </p:spPr>
      </p:pic>
      <p:pic>
        <p:nvPicPr>
          <p:cNvPr id="28" name="Picture 27"/>
          <p:cNvPicPr>
            <a:picLocks noChangeAspect="1"/>
          </p:cNvPicPr>
          <p:nvPr/>
        </p:nvPicPr>
        <p:blipFill>
          <a:blip r:embed="rId9"/>
          <a:stretch>
            <a:fillRect/>
          </a:stretch>
        </p:blipFill>
        <p:spPr>
          <a:xfrm>
            <a:off x="969747" y="477577"/>
            <a:ext cx="828370" cy="809962"/>
          </a:xfrm>
          <a:prstGeom prst="rect">
            <a:avLst/>
          </a:prstGeom>
        </p:spPr>
      </p:pic>
      <p:pic>
        <p:nvPicPr>
          <p:cNvPr id="29" name="Picture 28"/>
          <p:cNvPicPr>
            <a:picLocks noChangeAspect="1"/>
          </p:cNvPicPr>
          <p:nvPr/>
        </p:nvPicPr>
        <p:blipFill>
          <a:blip r:embed="rId10"/>
          <a:stretch>
            <a:fillRect/>
          </a:stretch>
        </p:blipFill>
        <p:spPr>
          <a:xfrm flipH="1">
            <a:off x="5156320" y="524577"/>
            <a:ext cx="776944" cy="694619"/>
          </a:xfrm>
          <a:prstGeom prst="rect">
            <a:avLst/>
          </a:prstGeom>
        </p:spPr>
      </p:pic>
      <p:pic>
        <p:nvPicPr>
          <p:cNvPr id="30" name="Picture 29"/>
          <p:cNvPicPr>
            <a:picLocks noChangeAspect="1"/>
          </p:cNvPicPr>
          <p:nvPr/>
        </p:nvPicPr>
        <p:blipFill>
          <a:blip r:embed="rId10"/>
          <a:stretch>
            <a:fillRect/>
          </a:stretch>
        </p:blipFill>
        <p:spPr>
          <a:xfrm flipH="1">
            <a:off x="5457632" y="2543538"/>
            <a:ext cx="1269722" cy="1135182"/>
          </a:xfrm>
          <a:prstGeom prst="rect">
            <a:avLst/>
          </a:prstGeom>
        </p:spPr>
      </p:pic>
      <p:pic>
        <p:nvPicPr>
          <p:cNvPr id="6" name="Picture 5"/>
          <p:cNvPicPr>
            <a:picLocks noChangeAspect="1"/>
          </p:cNvPicPr>
          <p:nvPr/>
        </p:nvPicPr>
        <p:blipFill>
          <a:blip r:embed="rId11"/>
          <a:stretch>
            <a:fillRect/>
          </a:stretch>
        </p:blipFill>
        <p:spPr>
          <a:xfrm flipH="1">
            <a:off x="7794569" y="513991"/>
            <a:ext cx="2071757" cy="715792"/>
          </a:xfrm>
          <a:prstGeom prst="rect">
            <a:avLst/>
          </a:prstGeom>
        </p:spPr>
      </p:pic>
      <p:pic>
        <p:nvPicPr>
          <p:cNvPr id="32" name="Picture 31"/>
          <p:cNvPicPr>
            <a:picLocks noChangeAspect="1"/>
          </p:cNvPicPr>
          <p:nvPr/>
        </p:nvPicPr>
        <p:blipFill>
          <a:blip r:embed="rId12"/>
          <a:stretch>
            <a:fillRect/>
          </a:stretch>
        </p:blipFill>
        <p:spPr>
          <a:xfrm>
            <a:off x="2970843" y="590988"/>
            <a:ext cx="836550" cy="649882"/>
          </a:xfrm>
          <a:prstGeom prst="rect">
            <a:avLst/>
          </a:prstGeom>
        </p:spPr>
      </p:pic>
      <p:pic>
        <p:nvPicPr>
          <p:cNvPr id="8" name="Picture 7">
            <a:hlinkClick r:id="rId5" action="ppaction://hlinksldjump"/>
          </p:cNvPr>
          <p:cNvPicPr>
            <a:picLocks noChangeAspect="1"/>
          </p:cNvPicPr>
          <p:nvPr/>
        </p:nvPicPr>
        <p:blipFill>
          <a:blip r:embed="rId13"/>
          <a:stretch>
            <a:fillRect/>
          </a:stretch>
        </p:blipFill>
        <p:spPr>
          <a:xfrm>
            <a:off x="8363089" y="5079432"/>
            <a:ext cx="1697040" cy="1564624"/>
          </a:xfrm>
          <a:prstGeom prst="rect">
            <a:avLst/>
          </a:prstGeom>
        </p:spPr>
      </p:pic>
      <p:pic>
        <p:nvPicPr>
          <p:cNvPr id="15" name="Picture 14">
            <a:hlinkClick r:id="rId3" action="ppaction://hlinksldjump"/>
          </p:cNvPr>
          <p:cNvPicPr>
            <a:picLocks noChangeAspect="1"/>
          </p:cNvPicPr>
          <p:nvPr/>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496872" y="5153196"/>
            <a:ext cx="1307026" cy="133507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66610108"/>
      </p:ext>
    </p:extLst>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409699" y="1764885"/>
            <a:ext cx="7325743" cy="2359137"/>
          </a:xfrm>
          <a:prstGeom prst="rect">
            <a:avLst/>
          </a:prstGeom>
        </p:spPr>
      </p:pic>
      <p:sp>
        <p:nvSpPr>
          <p:cNvPr id="21" name="TextBox 20"/>
          <p:cNvSpPr txBox="1"/>
          <p:nvPr/>
        </p:nvSpPr>
        <p:spPr>
          <a:xfrm>
            <a:off x="3048460" y="2028719"/>
            <a:ext cx="1055482" cy="461665"/>
          </a:xfrm>
          <a:prstGeom prst="rect">
            <a:avLst/>
          </a:prstGeom>
          <a:noFill/>
        </p:spPr>
        <p:txBody>
          <a:bodyPr wrap="none" rtlCol="0">
            <a:spAutoFit/>
          </a:bodyPr>
          <a:lstStyle/>
          <a:p>
            <a:pPr algn="ctr"/>
            <a:r>
              <a:rPr lang="en-US" sz="2400" dirty="0"/>
              <a:t>Setting</a:t>
            </a:r>
            <a:endParaRPr lang="en-US" sz="2000" dirty="0"/>
          </a:p>
        </p:txBody>
      </p:sp>
      <p:sp>
        <p:nvSpPr>
          <p:cNvPr id="23" name="TextBox 22"/>
          <p:cNvSpPr txBox="1"/>
          <p:nvPr/>
        </p:nvSpPr>
        <p:spPr>
          <a:xfrm>
            <a:off x="5884858" y="2027132"/>
            <a:ext cx="375424" cy="461665"/>
          </a:xfrm>
          <a:prstGeom prst="rect">
            <a:avLst/>
          </a:prstGeom>
          <a:noFill/>
        </p:spPr>
        <p:txBody>
          <a:bodyPr wrap="none" rtlCol="0">
            <a:spAutoFit/>
          </a:bodyPr>
          <a:lstStyle/>
          <a:p>
            <a:r>
              <a:rPr lang="en-US" sz="2400" dirty="0"/>
              <a:t>is</a:t>
            </a:r>
          </a:p>
        </p:txBody>
      </p:sp>
      <p:pic>
        <p:nvPicPr>
          <p:cNvPr id="5" name="Picture 4"/>
          <p:cNvPicPr>
            <a:picLocks noChangeAspect="1"/>
          </p:cNvPicPr>
          <p:nvPr/>
        </p:nvPicPr>
        <p:blipFill>
          <a:blip r:embed="rId3"/>
          <a:stretch>
            <a:fillRect/>
          </a:stretch>
        </p:blipFill>
        <p:spPr>
          <a:xfrm>
            <a:off x="822500" y="1059533"/>
            <a:ext cx="10546994" cy="969348"/>
          </a:xfrm>
          <a:prstGeom prst="rect">
            <a:avLst/>
          </a:prstGeom>
        </p:spPr>
      </p:pic>
      <p:pic>
        <p:nvPicPr>
          <p:cNvPr id="18" name="Picture 17"/>
          <p:cNvPicPr>
            <a:picLocks noChangeAspect="1"/>
          </p:cNvPicPr>
          <p:nvPr/>
        </p:nvPicPr>
        <p:blipFill>
          <a:blip r:embed="rId4"/>
          <a:stretch>
            <a:fillRect/>
          </a:stretch>
        </p:blipFill>
        <p:spPr>
          <a:xfrm>
            <a:off x="2800907" y="2516297"/>
            <a:ext cx="1550587" cy="1305659"/>
          </a:xfrm>
          <a:prstGeom prst="rect">
            <a:avLst/>
          </a:prstGeom>
        </p:spPr>
      </p:pic>
      <p:pic>
        <p:nvPicPr>
          <p:cNvPr id="25" name="Picture 24"/>
          <p:cNvPicPr>
            <a:picLocks noChangeAspect="1"/>
          </p:cNvPicPr>
          <p:nvPr/>
        </p:nvPicPr>
        <p:blipFill>
          <a:blip r:embed="rId4"/>
          <a:stretch>
            <a:fillRect/>
          </a:stretch>
        </p:blipFill>
        <p:spPr>
          <a:xfrm>
            <a:off x="2329094" y="483454"/>
            <a:ext cx="943627" cy="860177"/>
          </a:xfrm>
          <a:prstGeom prst="rect">
            <a:avLst/>
          </a:prstGeom>
        </p:spPr>
      </p:pic>
      <p:pic>
        <p:nvPicPr>
          <p:cNvPr id="26" name="Picture 25"/>
          <p:cNvPicPr>
            <a:picLocks noChangeAspect="1"/>
          </p:cNvPicPr>
          <p:nvPr/>
        </p:nvPicPr>
        <p:blipFill>
          <a:blip r:embed="rId5"/>
          <a:stretch>
            <a:fillRect/>
          </a:stretch>
        </p:blipFill>
        <p:spPr>
          <a:xfrm>
            <a:off x="5118679" y="475646"/>
            <a:ext cx="981606" cy="826324"/>
          </a:xfrm>
          <a:prstGeom prst="rect">
            <a:avLst/>
          </a:prstGeom>
        </p:spPr>
      </p:pic>
      <p:pic>
        <p:nvPicPr>
          <p:cNvPr id="27" name="Picture 26"/>
          <p:cNvPicPr>
            <a:picLocks noChangeAspect="1"/>
          </p:cNvPicPr>
          <p:nvPr/>
        </p:nvPicPr>
        <p:blipFill>
          <a:blip r:embed="rId6"/>
          <a:stretch>
            <a:fillRect/>
          </a:stretch>
        </p:blipFill>
        <p:spPr>
          <a:xfrm>
            <a:off x="7946243" y="540916"/>
            <a:ext cx="948480" cy="764053"/>
          </a:xfrm>
          <a:prstGeom prst="rect">
            <a:avLst/>
          </a:prstGeom>
        </p:spPr>
      </p:pic>
      <p:pic>
        <p:nvPicPr>
          <p:cNvPr id="28" name="Picture 27"/>
          <p:cNvPicPr>
            <a:picLocks noChangeAspect="1"/>
          </p:cNvPicPr>
          <p:nvPr/>
        </p:nvPicPr>
        <p:blipFill>
          <a:blip r:embed="rId7"/>
          <a:stretch>
            <a:fillRect/>
          </a:stretch>
        </p:blipFill>
        <p:spPr>
          <a:xfrm>
            <a:off x="5304457" y="2564962"/>
            <a:ext cx="1583081" cy="1232665"/>
          </a:xfrm>
          <a:prstGeom prst="rect">
            <a:avLst/>
          </a:prstGeom>
        </p:spPr>
      </p:pic>
      <p:pic>
        <p:nvPicPr>
          <p:cNvPr id="14" name="Picture 13">
            <a:hlinkClick r:id="rId8" action="ppaction://hlinksldjump"/>
          </p:cNvPr>
          <p:cNvPicPr>
            <a:picLocks noChangeAspect="1"/>
          </p:cNvPicPr>
          <p:nvPr/>
        </p:nvPicPr>
        <p:blipFill>
          <a:blip r:embed="rId9"/>
          <a:stretch>
            <a:fillRect/>
          </a:stretch>
        </p:blipFill>
        <p:spPr>
          <a:xfrm>
            <a:off x="4911408" y="4465523"/>
            <a:ext cx="2369174" cy="2307087"/>
          </a:xfrm>
          <a:prstGeom prst="rect">
            <a:avLst/>
          </a:prstGeom>
        </p:spPr>
      </p:pic>
      <p:pic>
        <p:nvPicPr>
          <p:cNvPr id="17" name="Picture 16"/>
          <p:cNvPicPr>
            <a:picLocks noChangeAspect="1"/>
          </p:cNvPicPr>
          <p:nvPr/>
        </p:nvPicPr>
        <p:blipFill>
          <a:blip r:embed="rId10"/>
          <a:stretch>
            <a:fillRect/>
          </a:stretch>
        </p:blipFill>
        <p:spPr>
          <a:xfrm>
            <a:off x="9883812" y="565288"/>
            <a:ext cx="823145" cy="696507"/>
          </a:xfrm>
          <a:prstGeom prst="rect">
            <a:avLst/>
          </a:prstGeom>
        </p:spPr>
      </p:pic>
      <p:sp>
        <p:nvSpPr>
          <p:cNvPr id="4" name="Rectangle 3"/>
          <p:cNvSpPr/>
          <p:nvPr/>
        </p:nvSpPr>
        <p:spPr>
          <a:xfrm>
            <a:off x="10798734" y="160289"/>
            <a:ext cx="1261954" cy="646331"/>
          </a:xfrm>
          <a:prstGeom prst="rect">
            <a:avLst/>
          </a:prstGeom>
        </p:spPr>
        <p:txBody>
          <a:bodyPr wrap="square">
            <a:spAutoFit/>
          </a:bodyPr>
          <a:lstStyle/>
          <a:p>
            <a:r>
              <a:rPr lang="en-US" dirty="0"/>
              <a:t>Question 2</a:t>
            </a:r>
          </a:p>
          <a:p>
            <a:r>
              <a:rPr lang="en-US" dirty="0"/>
              <a:t>Level 1</a:t>
            </a:r>
          </a:p>
        </p:txBody>
      </p:sp>
      <p:sp>
        <p:nvSpPr>
          <p:cNvPr id="8" name="Rectangle 7"/>
          <p:cNvSpPr/>
          <p:nvPr/>
        </p:nvSpPr>
        <p:spPr>
          <a:xfrm>
            <a:off x="7049347" y="6543341"/>
            <a:ext cx="256802" cy="261610"/>
          </a:xfrm>
          <a:prstGeom prst="rect">
            <a:avLst/>
          </a:prstGeom>
        </p:spPr>
        <p:txBody>
          <a:bodyPr wrap="none">
            <a:spAutoFit/>
          </a:bodyPr>
          <a:lstStyle/>
          <a:p>
            <a:pPr lvl="0"/>
            <a:r>
              <a:rPr lang="en-US" sz="1100" b="1" dirty="0">
                <a:solidFill>
                  <a:prstClr val="black"/>
                </a:solidFill>
              </a:rPr>
              <a:t>2</a:t>
            </a:r>
          </a:p>
        </p:txBody>
      </p:sp>
      <p:pic>
        <p:nvPicPr>
          <p:cNvPr id="22" name="Picture 21">
            <a:hlinkClick r:id="rId11" action="ppaction://hlinksldjump"/>
          </p:cNvPr>
          <p:cNvPicPr>
            <a:picLocks noChangeAspect="1"/>
          </p:cNvPicPr>
          <p:nvPr/>
        </p:nvPicPr>
        <p:blipFill>
          <a:blip r:embed="rId9"/>
          <a:stretch>
            <a:fillRect/>
          </a:stretch>
        </p:blipFill>
        <p:spPr>
          <a:xfrm>
            <a:off x="7869536" y="4465524"/>
            <a:ext cx="2369174" cy="2307087"/>
          </a:xfrm>
          <a:prstGeom prst="rect">
            <a:avLst/>
          </a:prstGeom>
        </p:spPr>
      </p:pic>
      <p:pic>
        <p:nvPicPr>
          <p:cNvPr id="10" name="Picture 9"/>
          <p:cNvPicPr>
            <a:picLocks noChangeAspect="1"/>
          </p:cNvPicPr>
          <p:nvPr/>
        </p:nvPicPr>
        <p:blipFill>
          <a:blip r:embed="rId12"/>
          <a:stretch>
            <a:fillRect/>
          </a:stretch>
        </p:blipFill>
        <p:spPr>
          <a:xfrm>
            <a:off x="9999233" y="6527875"/>
            <a:ext cx="256054" cy="304826"/>
          </a:xfrm>
          <a:prstGeom prst="rect">
            <a:avLst/>
          </a:prstGeom>
        </p:spPr>
      </p:pic>
      <p:sp>
        <p:nvSpPr>
          <p:cNvPr id="11" name="Rectangle 10"/>
          <p:cNvSpPr/>
          <p:nvPr/>
        </p:nvSpPr>
        <p:spPr>
          <a:xfrm>
            <a:off x="8561840" y="4664323"/>
            <a:ext cx="984565" cy="461665"/>
          </a:xfrm>
          <a:prstGeom prst="rect">
            <a:avLst/>
          </a:prstGeom>
        </p:spPr>
        <p:txBody>
          <a:bodyPr wrap="none">
            <a:spAutoFit/>
          </a:bodyPr>
          <a:lstStyle/>
          <a:p>
            <a:r>
              <a:rPr lang="en-US" sz="2400" dirty="0">
                <a:solidFill>
                  <a:prstClr val="black"/>
                </a:solidFill>
              </a:rPr>
              <a:t>desert</a:t>
            </a:r>
            <a:endParaRPr lang="en-US" dirty="0"/>
          </a:p>
        </p:txBody>
      </p:sp>
      <p:sp>
        <p:nvSpPr>
          <p:cNvPr id="12" name="Rectangle 11"/>
          <p:cNvSpPr/>
          <p:nvPr/>
        </p:nvSpPr>
        <p:spPr>
          <a:xfrm>
            <a:off x="5583058" y="4611438"/>
            <a:ext cx="1074205" cy="461665"/>
          </a:xfrm>
          <a:prstGeom prst="rect">
            <a:avLst/>
          </a:prstGeom>
        </p:spPr>
        <p:txBody>
          <a:bodyPr wrap="none">
            <a:spAutoFit/>
          </a:bodyPr>
          <a:lstStyle/>
          <a:p>
            <a:r>
              <a:rPr lang="en-US" sz="2400" dirty="0">
                <a:solidFill>
                  <a:prstClr val="black"/>
                </a:solidFill>
              </a:rPr>
              <a:t>swamp</a:t>
            </a:r>
            <a:endParaRPr lang="en-US" dirty="0"/>
          </a:p>
        </p:txBody>
      </p:sp>
      <p:pic>
        <p:nvPicPr>
          <p:cNvPr id="24" name="Picture 23">
            <a:hlinkClick r:id="rId11" action="ppaction://hlinksldjump"/>
          </p:cNvPr>
          <p:cNvPicPr>
            <a:picLocks noChangeAspect="1"/>
          </p:cNvPicPr>
          <p:nvPr/>
        </p:nvPicPr>
        <p:blipFill>
          <a:blip r:embed="rId9"/>
          <a:stretch>
            <a:fillRect/>
          </a:stretch>
        </p:blipFill>
        <p:spPr>
          <a:xfrm>
            <a:off x="1844402" y="4465522"/>
            <a:ext cx="2369174" cy="2307087"/>
          </a:xfrm>
          <a:prstGeom prst="rect">
            <a:avLst/>
          </a:prstGeom>
        </p:spPr>
      </p:pic>
      <p:sp>
        <p:nvSpPr>
          <p:cNvPr id="29" name="Rectangle 28"/>
          <p:cNvSpPr/>
          <p:nvPr/>
        </p:nvSpPr>
        <p:spPr>
          <a:xfrm>
            <a:off x="3975541" y="6543341"/>
            <a:ext cx="256802" cy="261610"/>
          </a:xfrm>
          <a:prstGeom prst="rect">
            <a:avLst/>
          </a:prstGeom>
        </p:spPr>
        <p:txBody>
          <a:bodyPr wrap="none">
            <a:spAutoFit/>
          </a:bodyPr>
          <a:lstStyle/>
          <a:p>
            <a:pPr lvl="0"/>
            <a:r>
              <a:rPr lang="en-US" sz="1100" b="1" dirty="0">
                <a:solidFill>
                  <a:prstClr val="black"/>
                </a:solidFill>
              </a:rPr>
              <a:t>2</a:t>
            </a:r>
          </a:p>
        </p:txBody>
      </p:sp>
      <p:sp>
        <p:nvSpPr>
          <p:cNvPr id="6" name="Rectangle 5"/>
          <p:cNvSpPr/>
          <p:nvPr/>
        </p:nvSpPr>
        <p:spPr>
          <a:xfrm>
            <a:off x="2369321" y="4611438"/>
            <a:ext cx="1457450" cy="461665"/>
          </a:xfrm>
          <a:prstGeom prst="rect">
            <a:avLst/>
          </a:prstGeom>
        </p:spPr>
        <p:txBody>
          <a:bodyPr wrap="none">
            <a:spAutoFit/>
          </a:bodyPr>
          <a:lstStyle/>
          <a:p>
            <a:r>
              <a:rPr lang="en-US" sz="2400" dirty="0">
                <a:solidFill>
                  <a:prstClr val="black"/>
                </a:solidFill>
              </a:rPr>
              <a:t>aquarium </a:t>
            </a:r>
            <a:endParaRPr lang="en-US" sz="2400" dirty="0"/>
          </a:p>
        </p:txBody>
      </p:sp>
      <p:pic>
        <p:nvPicPr>
          <p:cNvPr id="7" name="Picture 6">
            <a:hlinkClick r:id="rId11" action="ppaction://hlinksldjump"/>
          </p:cNvPr>
          <p:cNvPicPr>
            <a:picLocks noChangeAspect="1"/>
          </p:cNvPicPr>
          <p:nvPr/>
        </p:nvPicPr>
        <p:blipFill>
          <a:blip r:embed="rId1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029348" y="4984541"/>
            <a:ext cx="1999281" cy="1633235"/>
          </a:xfrm>
          <a:prstGeom prst="rect">
            <a:avLst/>
          </a:prstGeom>
        </p:spPr>
      </p:pic>
      <p:pic>
        <p:nvPicPr>
          <p:cNvPr id="15" name="Picture 14">
            <a:hlinkClick r:id="rId8" action="ppaction://hlinksldjump"/>
          </p:cNvPr>
          <p:cNvPicPr>
            <a:picLocks noChangeAspect="1"/>
          </p:cNvPicPr>
          <p:nvPr/>
        </p:nvPicPr>
        <p:blipFill>
          <a:blip r:embed="rId14"/>
          <a:stretch>
            <a:fillRect/>
          </a:stretch>
        </p:blipFill>
        <p:spPr>
          <a:xfrm>
            <a:off x="5113147" y="5033124"/>
            <a:ext cx="1995001" cy="1519443"/>
          </a:xfrm>
          <a:prstGeom prst="rect">
            <a:avLst/>
          </a:prstGeom>
        </p:spPr>
      </p:pic>
      <p:pic>
        <p:nvPicPr>
          <p:cNvPr id="16" name="Picture 15">
            <a:hlinkClick r:id="rId11" action="ppaction://hlinksldjump"/>
          </p:cNvPr>
          <p:cNvPicPr>
            <a:picLocks noChangeAspect="1"/>
          </p:cNvPicPr>
          <p:nvPr/>
        </p:nvPicPr>
        <p:blipFill>
          <a:blip r:embed="rId15"/>
          <a:stretch>
            <a:fillRect/>
          </a:stretch>
        </p:blipFill>
        <p:spPr>
          <a:xfrm>
            <a:off x="8013554" y="5041206"/>
            <a:ext cx="2081136" cy="151136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60832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556680" y="2496873"/>
            <a:ext cx="9078639" cy="769441"/>
          </a:xfrm>
          <a:prstGeom prst="rect">
            <a:avLst/>
          </a:prstGeom>
        </p:spPr>
        <p:txBody>
          <a:bodyPr wrap="none">
            <a:spAutoFit/>
          </a:bodyPr>
          <a:lstStyle/>
          <a:p>
            <a:r>
              <a:rPr lang="en-US" sz="4400" dirty="0"/>
              <a:t>Do the bugs get out of the frog’s belly?</a:t>
            </a:r>
          </a:p>
        </p:txBody>
      </p:sp>
      <p:pic>
        <p:nvPicPr>
          <p:cNvPr id="9" name="Picture 8">
            <a:hlinkClick r:id="rId2" action="ppaction://hlinksldjump"/>
          </p:cNvPr>
          <p:cNvPicPr>
            <a:picLocks noChangeAspect="1"/>
          </p:cNvPicPr>
          <p:nvPr/>
        </p:nvPicPr>
        <p:blipFill>
          <a:blip r:embed="rId3"/>
          <a:stretch>
            <a:fillRect/>
          </a:stretch>
        </p:blipFill>
        <p:spPr>
          <a:xfrm>
            <a:off x="3115751" y="4541003"/>
            <a:ext cx="2193432" cy="2193432"/>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6861377" y="4552154"/>
            <a:ext cx="2182281" cy="2182281"/>
          </a:xfrm>
          <a:prstGeom prst="rect">
            <a:avLst/>
          </a:prstGeom>
        </p:spPr>
      </p:pic>
      <p:sp>
        <p:nvSpPr>
          <p:cNvPr id="11" name="Rectangle 10"/>
          <p:cNvSpPr/>
          <p:nvPr/>
        </p:nvSpPr>
        <p:spPr>
          <a:xfrm>
            <a:off x="10417444" y="285144"/>
            <a:ext cx="1609241" cy="646331"/>
          </a:xfrm>
          <a:prstGeom prst="rect">
            <a:avLst/>
          </a:prstGeom>
        </p:spPr>
        <p:txBody>
          <a:bodyPr wrap="square">
            <a:spAutoFit/>
          </a:bodyPr>
          <a:lstStyle/>
          <a:p>
            <a:r>
              <a:rPr lang="en-US" dirty="0"/>
              <a:t>Question 17</a:t>
            </a:r>
          </a:p>
          <a:p>
            <a:r>
              <a:rPr lang="en-US" dirty="0"/>
              <a:t>Level 1</a:t>
            </a:r>
          </a:p>
        </p:txBody>
      </p:sp>
      <p:pic>
        <p:nvPicPr>
          <p:cNvPr id="12" name="Picture 11"/>
          <p:cNvPicPr>
            <a:picLocks noChangeAspect="1"/>
          </p:cNvPicPr>
          <p:nvPr/>
        </p:nvPicPr>
        <p:blipFill>
          <a:blip r:embed="rId6"/>
          <a:stretch>
            <a:fillRect/>
          </a:stretch>
        </p:blipFill>
        <p:spPr>
          <a:xfrm>
            <a:off x="1550449" y="1436368"/>
            <a:ext cx="1565302" cy="1259725"/>
          </a:xfrm>
          <a:prstGeom prst="rect">
            <a:avLst/>
          </a:prstGeom>
        </p:spPr>
      </p:pic>
      <p:sp>
        <p:nvSpPr>
          <p:cNvPr id="15" name="Rectangle 14"/>
          <p:cNvSpPr/>
          <p:nvPr/>
        </p:nvSpPr>
        <p:spPr>
          <a:xfrm>
            <a:off x="4965883" y="6366859"/>
            <a:ext cx="328936" cy="261610"/>
          </a:xfrm>
          <a:prstGeom prst="rect">
            <a:avLst/>
          </a:prstGeom>
        </p:spPr>
        <p:txBody>
          <a:bodyPr wrap="none">
            <a:spAutoFit/>
          </a:bodyPr>
          <a:lstStyle/>
          <a:p>
            <a:pPr lvl="0"/>
            <a:r>
              <a:rPr lang="en-US" sz="1100" dirty="0">
                <a:solidFill>
                  <a:prstClr val="black"/>
                </a:solidFill>
              </a:rPr>
              <a:t>17</a:t>
            </a:r>
            <a:endParaRPr lang="en-US" dirty="0">
              <a:solidFill>
                <a:prstClr val="black"/>
              </a:solidFill>
            </a:endParaRPr>
          </a:p>
        </p:txBody>
      </p:sp>
      <p:sp>
        <p:nvSpPr>
          <p:cNvPr id="16" name="Rectangle 15"/>
          <p:cNvSpPr/>
          <p:nvPr/>
        </p:nvSpPr>
        <p:spPr>
          <a:xfrm>
            <a:off x="8703050" y="6366859"/>
            <a:ext cx="328936" cy="261610"/>
          </a:xfrm>
          <a:prstGeom prst="rect">
            <a:avLst/>
          </a:prstGeom>
        </p:spPr>
        <p:txBody>
          <a:bodyPr wrap="none">
            <a:spAutoFit/>
          </a:bodyPr>
          <a:lstStyle/>
          <a:p>
            <a:pPr lvl="0"/>
            <a:r>
              <a:rPr lang="en-US" sz="1100" dirty="0">
                <a:solidFill>
                  <a:prstClr val="black"/>
                </a:solidFill>
              </a:rPr>
              <a:t>17</a:t>
            </a:r>
            <a:endParaRPr lang="en-US" dirty="0">
              <a:solidFill>
                <a:prstClr val="black"/>
              </a:solidFill>
            </a:endParaRPr>
          </a:p>
        </p:txBody>
      </p:sp>
      <p:pic>
        <p:nvPicPr>
          <p:cNvPr id="17" name="Picture 16"/>
          <p:cNvPicPr>
            <a:picLocks noChangeAspect="1"/>
          </p:cNvPicPr>
          <p:nvPr/>
        </p:nvPicPr>
        <p:blipFill>
          <a:blip r:embed="rId7"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835948" y="1733691"/>
            <a:ext cx="867102" cy="867102"/>
          </a:xfrm>
          <a:prstGeom prst="rect">
            <a:avLst/>
          </a:prstGeom>
        </p:spPr>
      </p:pic>
      <p:pic>
        <p:nvPicPr>
          <p:cNvPr id="2" name="Picture 1"/>
          <p:cNvPicPr>
            <a:picLocks noChangeAspect="1"/>
          </p:cNvPicPr>
          <p:nvPr/>
        </p:nvPicPr>
        <p:blipFill>
          <a:blip r:embed="rId8"/>
          <a:stretch>
            <a:fillRect/>
          </a:stretch>
        </p:blipFill>
        <p:spPr>
          <a:xfrm>
            <a:off x="4932435" y="1785752"/>
            <a:ext cx="1295400" cy="828675"/>
          </a:xfrm>
          <a:prstGeom prst="rect">
            <a:avLst/>
          </a:prstGeom>
        </p:spPr>
      </p:pic>
      <p:pic>
        <p:nvPicPr>
          <p:cNvPr id="7" name="Picture 6"/>
          <p:cNvPicPr>
            <a:picLocks noChangeAspect="1"/>
          </p:cNvPicPr>
          <p:nvPr/>
        </p:nvPicPr>
        <p:blipFill>
          <a:blip r:embed="rId9"/>
          <a:stretch>
            <a:fillRect/>
          </a:stretch>
        </p:blipFill>
        <p:spPr>
          <a:xfrm>
            <a:off x="3469690" y="1719604"/>
            <a:ext cx="845941" cy="881189"/>
          </a:xfrm>
          <a:prstGeom prst="rect">
            <a:avLst/>
          </a:prstGeom>
        </p:spPr>
      </p:pic>
      <p:pic>
        <p:nvPicPr>
          <p:cNvPr id="8" name="Picture 7"/>
          <p:cNvPicPr>
            <a:picLocks noChangeAspect="1"/>
          </p:cNvPicPr>
          <p:nvPr/>
        </p:nvPicPr>
        <p:blipFill>
          <a:blip r:embed="rId10"/>
          <a:stretch>
            <a:fillRect/>
          </a:stretch>
        </p:blipFill>
        <p:spPr>
          <a:xfrm>
            <a:off x="9121803" y="1837080"/>
            <a:ext cx="1252698" cy="72601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88885660"/>
      </p:ext>
    </p:extLst>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351684" y="1123961"/>
            <a:ext cx="5787738" cy="707886"/>
          </a:xfrm>
          <a:prstGeom prst="rect">
            <a:avLst/>
          </a:prstGeom>
        </p:spPr>
        <p:txBody>
          <a:bodyPr wrap="none">
            <a:spAutoFit/>
          </a:bodyPr>
          <a:lstStyle/>
          <a:p>
            <a:r>
              <a:rPr lang="en-US" sz="4000" dirty="0"/>
              <a:t>When do the bugs escape?</a:t>
            </a:r>
          </a:p>
        </p:txBody>
      </p:sp>
      <p:sp>
        <p:nvSpPr>
          <p:cNvPr id="16" name="TextBox 6"/>
          <p:cNvSpPr txBox="1"/>
          <p:nvPr/>
        </p:nvSpPr>
        <p:spPr>
          <a:xfrm>
            <a:off x="10478027" y="239032"/>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18</a:t>
            </a:r>
          </a:p>
          <a:p>
            <a:r>
              <a:rPr lang="en-US" dirty="0"/>
              <a:t>Level 2</a:t>
            </a:r>
          </a:p>
        </p:txBody>
      </p:sp>
      <p:pic>
        <p:nvPicPr>
          <p:cNvPr id="36" name="Picture 35"/>
          <p:cNvPicPr>
            <a:picLocks noChangeAspect="1"/>
          </p:cNvPicPr>
          <p:nvPr/>
        </p:nvPicPr>
        <p:blipFill>
          <a:blip r:embed="rId2"/>
          <a:stretch>
            <a:fillRect/>
          </a:stretch>
        </p:blipFill>
        <p:spPr>
          <a:xfrm>
            <a:off x="3574261" y="402955"/>
            <a:ext cx="981870" cy="851053"/>
          </a:xfrm>
          <a:prstGeom prst="rect">
            <a:avLst/>
          </a:prstGeom>
        </p:spPr>
      </p:pic>
      <p:pic>
        <p:nvPicPr>
          <p:cNvPr id="14" name="Picture 13"/>
          <p:cNvPicPr>
            <a:picLocks noChangeAspect="1"/>
          </p:cNvPicPr>
          <p:nvPr/>
        </p:nvPicPr>
        <p:blipFill>
          <a:blip r:embed="rId3"/>
          <a:stretch>
            <a:fillRect/>
          </a:stretch>
        </p:blipFill>
        <p:spPr>
          <a:xfrm>
            <a:off x="6410021" y="715934"/>
            <a:ext cx="675243" cy="600216"/>
          </a:xfrm>
          <a:prstGeom prst="rect">
            <a:avLst/>
          </a:prstGeom>
        </p:spPr>
      </p:pic>
      <p:pic>
        <p:nvPicPr>
          <p:cNvPr id="29" name="Picture 28">
            <a:hlinkClick r:id="rId4" action="ppaction://hlinksldjump"/>
          </p:cNvPr>
          <p:cNvPicPr>
            <a:picLocks noChangeAspect="1"/>
          </p:cNvPicPr>
          <p:nvPr/>
        </p:nvPicPr>
        <p:blipFill>
          <a:blip r:embed="rId5"/>
          <a:stretch>
            <a:fillRect/>
          </a:stretch>
        </p:blipFill>
        <p:spPr>
          <a:xfrm>
            <a:off x="7956110" y="4494508"/>
            <a:ext cx="2303767" cy="2303767"/>
          </a:xfrm>
          <a:prstGeom prst="rect">
            <a:avLst/>
          </a:prstGeom>
        </p:spPr>
      </p:pic>
      <p:pic>
        <p:nvPicPr>
          <p:cNvPr id="31" name="Picture 30">
            <a:hlinkClick r:id="rId4" action="ppaction://hlinksldjump"/>
          </p:cNvPr>
          <p:cNvPicPr>
            <a:picLocks noChangeAspect="1"/>
          </p:cNvPicPr>
          <p:nvPr/>
        </p:nvPicPr>
        <p:blipFill>
          <a:blip r:embed="rId5"/>
          <a:stretch>
            <a:fillRect/>
          </a:stretch>
        </p:blipFill>
        <p:spPr>
          <a:xfrm>
            <a:off x="4907587" y="4494507"/>
            <a:ext cx="2303767" cy="2303767"/>
          </a:xfrm>
          <a:prstGeom prst="rect">
            <a:avLst/>
          </a:prstGeom>
        </p:spPr>
      </p:pic>
      <p:pic>
        <p:nvPicPr>
          <p:cNvPr id="32" name="Picture 31">
            <a:hlinkClick r:id="rId6" action="ppaction://hlinksldjump"/>
          </p:cNvPr>
          <p:cNvPicPr>
            <a:picLocks noChangeAspect="1"/>
          </p:cNvPicPr>
          <p:nvPr/>
        </p:nvPicPr>
        <p:blipFill>
          <a:blip r:embed="rId5"/>
          <a:stretch>
            <a:fillRect/>
          </a:stretch>
        </p:blipFill>
        <p:spPr>
          <a:xfrm>
            <a:off x="1842423" y="4494506"/>
            <a:ext cx="2303767" cy="2303767"/>
          </a:xfrm>
          <a:prstGeom prst="rect">
            <a:avLst/>
          </a:prstGeom>
        </p:spPr>
      </p:pic>
      <p:sp>
        <p:nvSpPr>
          <p:cNvPr id="33" name="Rectangle 32"/>
          <p:cNvSpPr/>
          <p:nvPr/>
        </p:nvSpPr>
        <p:spPr>
          <a:xfrm>
            <a:off x="2391833" y="4688419"/>
            <a:ext cx="1204945" cy="461665"/>
          </a:xfrm>
          <a:prstGeom prst="rect">
            <a:avLst/>
          </a:prstGeom>
        </p:spPr>
        <p:txBody>
          <a:bodyPr wrap="none">
            <a:spAutoFit/>
          </a:bodyPr>
          <a:lstStyle/>
          <a:p>
            <a:r>
              <a:rPr lang="en-US" sz="2400" dirty="0"/>
              <a:t>screams</a:t>
            </a:r>
          </a:p>
        </p:txBody>
      </p:sp>
      <p:sp>
        <p:nvSpPr>
          <p:cNvPr id="34" name="Rectangle 33"/>
          <p:cNvSpPr/>
          <p:nvPr/>
        </p:nvSpPr>
        <p:spPr>
          <a:xfrm>
            <a:off x="5743019" y="4710345"/>
            <a:ext cx="705962" cy="461665"/>
          </a:xfrm>
          <a:prstGeom prst="rect">
            <a:avLst/>
          </a:prstGeom>
        </p:spPr>
        <p:txBody>
          <a:bodyPr wrap="none">
            <a:spAutoFit/>
          </a:bodyPr>
          <a:lstStyle/>
          <a:p>
            <a:r>
              <a:rPr lang="en-US" sz="2400" dirty="0"/>
              <a:t>eats</a:t>
            </a:r>
          </a:p>
        </p:txBody>
      </p:sp>
      <p:sp>
        <p:nvSpPr>
          <p:cNvPr id="35" name="Rectangle 34"/>
          <p:cNvSpPr/>
          <p:nvPr/>
        </p:nvSpPr>
        <p:spPr>
          <a:xfrm>
            <a:off x="8662903" y="4710345"/>
            <a:ext cx="963854" cy="461665"/>
          </a:xfrm>
          <a:prstGeom prst="rect">
            <a:avLst/>
          </a:prstGeom>
        </p:spPr>
        <p:txBody>
          <a:bodyPr wrap="none">
            <a:spAutoFit/>
          </a:bodyPr>
          <a:lstStyle/>
          <a:p>
            <a:r>
              <a:rPr lang="en-US" sz="2400" dirty="0"/>
              <a:t>sleeps</a:t>
            </a:r>
          </a:p>
        </p:txBody>
      </p:sp>
      <p:sp>
        <p:nvSpPr>
          <p:cNvPr id="37" name="Rectangle 36"/>
          <p:cNvSpPr/>
          <p:nvPr/>
        </p:nvSpPr>
        <p:spPr>
          <a:xfrm>
            <a:off x="6920796" y="6558589"/>
            <a:ext cx="328936" cy="261610"/>
          </a:xfrm>
          <a:prstGeom prst="rect">
            <a:avLst/>
          </a:prstGeom>
        </p:spPr>
        <p:txBody>
          <a:bodyPr wrap="none">
            <a:spAutoFit/>
          </a:bodyPr>
          <a:lstStyle/>
          <a:p>
            <a:r>
              <a:rPr lang="en-US" sz="1100" b="1" dirty="0">
                <a:solidFill>
                  <a:prstClr val="black"/>
                </a:solidFill>
              </a:rPr>
              <a:t>18</a:t>
            </a:r>
            <a:endParaRPr lang="en-US" dirty="0"/>
          </a:p>
        </p:txBody>
      </p:sp>
      <p:sp>
        <p:nvSpPr>
          <p:cNvPr id="38" name="Rectangle 37"/>
          <p:cNvSpPr/>
          <p:nvPr/>
        </p:nvSpPr>
        <p:spPr>
          <a:xfrm>
            <a:off x="3847883" y="6558589"/>
            <a:ext cx="328936" cy="261610"/>
          </a:xfrm>
          <a:prstGeom prst="rect">
            <a:avLst/>
          </a:prstGeom>
        </p:spPr>
        <p:txBody>
          <a:bodyPr wrap="none">
            <a:spAutoFit/>
          </a:bodyPr>
          <a:lstStyle/>
          <a:p>
            <a:r>
              <a:rPr lang="en-US" sz="1100" b="1" dirty="0">
                <a:solidFill>
                  <a:prstClr val="black"/>
                </a:solidFill>
              </a:rPr>
              <a:t>18</a:t>
            </a:r>
            <a:endParaRPr lang="en-US" dirty="0"/>
          </a:p>
        </p:txBody>
      </p:sp>
      <p:sp>
        <p:nvSpPr>
          <p:cNvPr id="39" name="Rectangle 38"/>
          <p:cNvSpPr/>
          <p:nvPr/>
        </p:nvSpPr>
        <p:spPr>
          <a:xfrm>
            <a:off x="9993709" y="6536663"/>
            <a:ext cx="328936" cy="261610"/>
          </a:xfrm>
          <a:prstGeom prst="rect">
            <a:avLst/>
          </a:prstGeom>
        </p:spPr>
        <p:txBody>
          <a:bodyPr wrap="none">
            <a:spAutoFit/>
          </a:bodyPr>
          <a:lstStyle/>
          <a:p>
            <a:r>
              <a:rPr lang="en-US" sz="1100" b="1" dirty="0">
                <a:solidFill>
                  <a:prstClr val="black"/>
                </a:solidFill>
              </a:rPr>
              <a:t>18</a:t>
            </a:r>
            <a:endParaRPr lang="en-US" dirty="0"/>
          </a:p>
        </p:txBody>
      </p:sp>
      <p:pic>
        <p:nvPicPr>
          <p:cNvPr id="42" name="Picture 41">
            <a:hlinkClick r:id="rId4" action="ppaction://hlinksldjump"/>
          </p:cNvPr>
          <p:cNvPicPr>
            <a:picLocks noChangeAspect="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546758" y="5233725"/>
            <a:ext cx="1224484" cy="1158433"/>
          </a:xfrm>
          <a:prstGeom prst="rect">
            <a:avLst/>
          </a:prstGeom>
        </p:spPr>
      </p:pic>
      <p:pic>
        <p:nvPicPr>
          <p:cNvPr id="43" name="Picture 42"/>
          <p:cNvPicPr>
            <a:picLocks noChangeAspect="1"/>
          </p:cNvPicPr>
          <p:nvPr/>
        </p:nvPicPr>
        <p:blipFill>
          <a:blip r:embed="rId8"/>
          <a:stretch>
            <a:fillRect/>
          </a:stretch>
        </p:blipFill>
        <p:spPr>
          <a:xfrm flipH="1">
            <a:off x="7301698" y="443669"/>
            <a:ext cx="1382183" cy="911929"/>
          </a:xfrm>
          <a:prstGeom prst="rect">
            <a:avLst/>
          </a:prstGeom>
        </p:spPr>
      </p:pic>
      <p:pic>
        <p:nvPicPr>
          <p:cNvPr id="2" name="Picture 1"/>
          <p:cNvPicPr>
            <a:picLocks noChangeAspect="1"/>
          </p:cNvPicPr>
          <p:nvPr/>
        </p:nvPicPr>
        <p:blipFill>
          <a:blip r:embed="rId9"/>
          <a:stretch>
            <a:fillRect/>
          </a:stretch>
        </p:blipFill>
        <p:spPr>
          <a:xfrm>
            <a:off x="3719329" y="1754954"/>
            <a:ext cx="4879343" cy="2406353"/>
          </a:xfrm>
          <a:prstGeom prst="rect">
            <a:avLst/>
          </a:prstGeom>
        </p:spPr>
      </p:pic>
      <p:pic>
        <p:nvPicPr>
          <p:cNvPr id="5" name="Picture 4">
            <a:hlinkClick r:id="rId4" action="ppaction://hlinksldjump"/>
          </p:cNvPr>
          <p:cNvPicPr>
            <a:picLocks noChangeAspect="1"/>
          </p:cNvPicPr>
          <p:nvPr/>
        </p:nvPicPr>
        <p:blipFill>
          <a:blip r:embed="rId10"/>
          <a:stretch>
            <a:fillRect/>
          </a:stretch>
        </p:blipFill>
        <p:spPr>
          <a:xfrm>
            <a:off x="8384175" y="5293220"/>
            <a:ext cx="1521309" cy="961191"/>
          </a:xfrm>
          <a:prstGeom prst="rect">
            <a:avLst/>
          </a:prstGeom>
        </p:spPr>
      </p:pic>
      <p:pic>
        <p:nvPicPr>
          <p:cNvPr id="6" name="Picture 5">
            <a:hlinkClick r:id="rId6" action="ppaction://hlinksldjump"/>
          </p:cNvPr>
          <p:cNvPicPr>
            <a:picLocks noChangeAspect="1"/>
          </p:cNvPicPr>
          <p:nvPr/>
        </p:nvPicPr>
        <p:blipFill>
          <a:blip r:embed="rId11"/>
          <a:stretch>
            <a:fillRect/>
          </a:stretch>
        </p:blipFill>
        <p:spPr>
          <a:xfrm>
            <a:off x="2210831" y="5135291"/>
            <a:ext cx="1508498" cy="1458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0767589"/>
      </p:ext>
    </p:extLst>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2633409" y="1097310"/>
            <a:ext cx="6955174" cy="707886"/>
          </a:xfrm>
          <a:prstGeom prst="rect">
            <a:avLst/>
          </a:prstGeom>
        </p:spPr>
        <p:txBody>
          <a:bodyPr wrap="none">
            <a:spAutoFit/>
          </a:bodyPr>
          <a:lstStyle/>
          <a:p>
            <a:r>
              <a:rPr lang="en-US" sz="4000" dirty="0"/>
              <a:t>Which bugs are </a:t>
            </a:r>
            <a:r>
              <a:rPr lang="en-US" sz="4000" b="1" dirty="0">
                <a:solidFill>
                  <a:srgbClr val="FF0000"/>
                </a:solidFill>
              </a:rPr>
              <a:t>not</a:t>
            </a:r>
            <a:r>
              <a:rPr lang="en-US" sz="4000" dirty="0"/>
              <a:t> in the story?</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433128" y="1770337"/>
            <a:ext cx="7325743" cy="2359137"/>
          </a:xfrm>
          <a:prstGeom prst="rect">
            <a:avLst/>
          </a:prstGeom>
        </p:spPr>
      </p:pic>
      <p:sp>
        <p:nvSpPr>
          <p:cNvPr id="15" name="TextBox 14"/>
          <p:cNvSpPr txBox="1"/>
          <p:nvPr/>
        </p:nvSpPr>
        <p:spPr>
          <a:xfrm>
            <a:off x="5660623" y="2008813"/>
            <a:ext cx="870751" cy="461665"/>
          </a:xfrm>
          <a:prstGeom prst="rect">
            <a:avLst/>
          </a:prstGeom>
          <a:noFill/>
        </p:spPr>
        <p:txBody>
          <a:bodyPr wrap="none" rtlCol="0">
            <a:spAutoFit/>
          </a:bodyPr>
          <a:lstStyle/>
          <a:p>
            <a:r>
              <a:rPr lang="en-US" sz="2400" dirty="0"/>
              <a:t>is not</a:t>
            </a:r>
          </a:p>
        </p:txBody>
      </p:sp>
      <p:sp>
        <p:nvSpPr>
          <p:cNvPr id="7" name="Rectangle 6"/>
          <p:cNvSpPr/>
          <p:nvPr/>
        </p:nvSpPr>
        <p:spPr>
          <a:xfrm>
            <a:off x="10478157" y="226597"/>
            <a:ext cx="1422400" cy="646331"/>
          </a:xfrm>
          <a:prstGeom prst="rect">
            <a:avLst/>
          </a:prstGeom>
        </p:spPr>
        <p:txBody>
          <a:bodyPr wrap="square">
            <a:spAutoFit/>
          </a:bodyPr>
          <a:lstStyle/>
          <a:p>
            <a:r>
              <a:rPr lang="en-US" dirty="0"/>
              <a:t>Question 19</a:t>
            </a:r>
          </a:p>
          <a:p>
            <a:r>
              <a:rPr lang="en-US" dirty="0"/>
              <a:t>Level 2</a:t>
            </a:r>
          </a:p>
        </p:txBody>
      </p:sp>
      <p:pic>
        <p:nvPicPr>
          <p:cNvPr id="20" name="Picture 19">
            <a:hlinkClick r:id="rId3" action="ppaction://hlinksldjump"/>
          </p:cNvPr>
          <p:cNvPicPr>
            <a:picLocks noChangeAspect="1"/>
          </p:cNvPicPr>
          <p:nvPr/>
        </p:nvPicPr>
        <p:blipFill>
          <a:blip r:embed="rId4"/>
          <a:stretch>
            <a:fillRect/>
          </a:stretch>
        </p:blipFill>
        <p:spPr>
          <a:xfrm>
            <a:off x="2541075" y="4462740"/>
            <a:ext cx="2340813" cy="2340813"/>
          </a:xfrm>
          <a:prstGeom prst="rect">
            <a:avLst/>
          </a:prstGeom>
        </p:spPr>
      </p:pic>
      <p:pic>
        <p:nvPicPr>
          <p:cNvPr id="21" name="Picture 20">
            <a:hlinkClick r:id="rId3" action="ppaction://hlinksldjump"/>
          </p:cNvPr>
          <p:cNvPicPr>
            <a:picLocks noChangeAspect="1"/>
          </p:cNvPicPr>
          <p:nvPr/>
        </p:nvPicPr>
        <p:blipFill>
          <a:blip r:embed="rId4"/>
          <a:stretch>
            <a:fillRect/>
          </a:stretch>
        </p:blipFill>
        <p:spPr>
          <a:xfrm>
            <a:off x="122400" y="4462741"/>
            <a:ext cx="2340813" cy="2340813"/>
          </a:xfrm>
          <a:prstGeom prst="rect">
            <a:avLst/>
          </a:prstGeom>
        </p:spPr>
      </p:pic>
      <p:pic>
        <p:nvPicPr>
          <p:cNvPr id="24" name="Picture 23">
            <a:hlinkClick r:id="rId5" action="ppaction://hlinksldjump"/>
          </p:cNvPr>
          <p:cNvPicPr>
            <a:picLocks noChangeAspect="1"/>
          </p:cNvPicPr>
          <p:nvPr/>
        </p:nvPicPr>
        <p:blipFill>
          <a:blip r:embed="rId4"/>
          <a:stretch>
            <a:fillRect/>
          </a:stretch>
        </p:blipFill>
        <p:spPr>
          <a:xfrm>
            <a:off x="4963672" y="4462739"/>
            <a:ext cx="2340813" cy="2340813"/>
          </a:xfrm>
          <a:prstGeom prst="rect">
            <a:avLst/>
          </a:prstGeom>
        </p:spPr>
      </p:pic>
      <p:pic>
        <p:nvPicPr>
          <p:cNvPr id="26" name="Picture 25">
            <a:hlinkClick r:id="rId3" action="ppaction://hlinksldjump"/>
          </p:cNvPr>
          <p:cNvPicPr>
            <a:picLocks noChangeAspect="1"/>
          </p:cNvPicPr>
          <p:nvPr/>
        </p:nvPicPr>
        <p:blipFill>
          <a:blip r:embed="rId4"/>
          <a:stretch>
            <a:fillRect/>
          </a:stretch>
        </p:blipFill>
        <p:spPr>
          <a:xfrm>
            <a:off x="9760512" y="4463495"/>
            <a:ext cx="2340813" cy="2340813"/>
          </a:xfrm>
          <a:prstGeom prst="rect">
            <a:avLst/>
          </a:prstGeom>
        </p:spPr>
      </p:pic>
      <p:sp>
        <p:nvSpPr>
          <p:cNvPr id="27" name="Rectangle 26"/>
          <p:cNvSpPr/>
          <p:nvPr/>
        </p:nvSpPr>
        <p:spPr>
          <a:xfrm>
            <a:off x="679689" y="4692413"/>
            <a:ext cx="1226233" cy="461665"/>
          </a:xfrm>
          <a:prstGeom prst="rect">
            <a:avLst/>
          </a:prstGeom>
        </p:spPr>
        <p:txBody>
          <a:bodyPr wrap="none">
            <a:spAutoFit/>
          </a:bodyPr>
          <a:lstStyle/>
          <a:p>
            <a:r>
              <a:rPr lang="en-US" sz="2400" dirty="0">
                <a:solidFill>
                  <a:prstClr val="black"/>
                </a:solidFill>
              </a:rPr>
              <a:t>Alligator</a:t>
            </a:r>
            <a:endParaRPr lang="en-US" dirty="0"/>
          </a:p>
        </p:txBody>
      </p:sp>
      <p:sp>
        <p:nvSpPr>
          <p:cNvPr id="28" name="Rectangle 27"/>
          <p:cNvSpPr/>
          <p:nvPr/>
        </p:nvSpPr>
        <p:spPr>
          <a:xfrm>
            <a:off x="3164922" y="4691931"/>
            <a:ext cx="1231427" cy="461665"/>
          </a:xfrm>
          <a:prstGeom prst="rect">
            <a:avLst/>
          </a:prstGeom>
        </p:spPr>
        <p:txBody>
          <a:bodyPr wrap="none">
            <a:spAutoFit/>
          </a:bodyPr>
          <a:lstStyle/>
          <a:p>
            <a:r>
              <a:rPr lang="en-US" sz="2400" dirty="0">
                <a:solidFill>
                  <a:prstClr val="black"/>
                </a:solidFill>
              </a:rPr>
              <a:t>Ladybug</a:t>
            </a:r>
            <a:endParaRPr lang="en-US" dirty="0"/>
          </a:p>
        </p:txBody>
      </p:sp>
      <p:sp>
        <p:nvSpPr>
          <p:cNvPr id="29" name="Rectangle 28"/>
          <p:cNvSpPr/>
          <p:nvPr/>
        </p:nvSpPr>
        <p:spPr>
          <a:xfrm>
            <a:off x="5828136" y="4691931"/>
            <a:ext cx="535724" cy="461665"/>
          </a:xfrm>
          <a:prstGeom prst="rect">
            <a:avLst/>
          </a:prstGeom>
        </p:spPr>
        <p:txBody>
          <a:bodyPr wrap="none">
            <a:spAutoFit/>
          </a:bodyPr>
          <a:lstStyle/>
          <a:p>
            <a:r>
              <a:rPr lang="en-US" sz="2400" dirty="0">
                <a:solidFill>
                  <a:prstClr val="black"/>
                </a:solidFill>
              </a:rPr>
              <a:t>Fly</a:t>
            </a:r>
            <a:endParaRPr lang="en-US" dirty="0"/>
          </a:p>
        </p:txBody>
      </p:sp>
      <p:sp>
        <p:nvSpPr>
          <p:cNvPr id="30" name="Rectangle 29"/>
          <p:cNvSpPr/>
          <p:nvPr/>
        </p:nvSpPr>
        <p:spPr>
          <a:xfrm>
            <a:off x="10077954" y="4671142"/>
            <a:ext cx="1776577" cy="461665"/>
          </a:xfrm>
          <a:prstGeom prst="rect">
            <a:avLst/>
          </a:prstGeom>
        </p:spPr>
        <p:txBody>
          <a:bodyPr wrap="none">
            <a:spAutoFit/>
          </a:bodyPr>
          <a:lstStyle/>
          <a:p>
            <a:r>
              <a:rPr lang="en-US" sz="2400" dirty="0">
                <a:solidFill>
                  <a:prstClr val="black"/>
                </a:solidFill>
              </a:rPr>
              <a:t>Grasshopper</a:t>
            </a:r>
            <a:endParaRPr lang="en-US" dirty="0"/>
          </a:p>
        </p:txBody>
      </p:sp>
      <p:sp>
        <p:nvSpPr>
          <p:cNvPr id="31" name="Rectangle 30"/>
          <p:cNvSpPr/>
          <p:nvPr/>
        </p:nvSpPr>
        <p:spPr>
          <a:xfrm>
            <a:off x="2118132" y="6589583"/>
            <a:ext cx="328936" cy="261610"/>
          </a:xfrm>
          <a:prstGeom prst="rect">
            <a:avLst/>
          </a:prstGeom>
        </p:spPr>
        <p:txBody>
          <a:bodyPr wrap="none">
            <a:spAutoFit/>
          </a:bodyPr>
          <a:lstStyle/>
          <a:p>
            <a:pPr lvl="0"/>
            <a:r>
              <a:rPr lang="en-US" sz="1100" b="1" dirty="0">
                <a:solidFill>
                  <a:prstClr val="black"/>
                </a:solidFill>
              </a:rPr>
              <a:t>19</a:t>
            </a:r>
          </a:p>
        </p:txBody>
      </p:sp>
      <p:sp>
        <p:nvSpPr>
          <p:cNvPr id="32" name="Rectangle 31"/>
          <p:cNvSpPr/>
          <p:nvPr/>
        </p:nvSpPr>
        <p:spPr>
          <a:xfrm>
            <a:off x="4584167" y="6575743"/>
            <a:ext cx="328936" cy="261610"/>
          </a:xfrm>
          <a:prstGeom prst="rect">
            <a:avLst/>
          </a:prstGeom>
        </p:spPr>
        <p:txBody>
          <a:bodyPr wrap="none">
            <a:spAutoFit/>
          </a:bodyPr>
          <a:lstStyle/>
          <a:p>
            <a:pPr lvl="0"/>
            <a:r>
              <a:rPr lang="en-US" sz="1100" b="1" dirty="0">
                <a:solidFill>
                  <a:prstClr val="black"/>
                </a:solidFill>
              </a:rPr>
              <a:t>19</a:t>
            </a:r>
          </a:p>
        </p:txBody>
      </p:sp>
      <p:sp>
        <p:nvSpPr>
          <p:cNvPr id="36" name="Rectangle 35"/>
          <p:cNvSpPr/>
          <p:nvPr/>
        </p:nvSpPr>
        <p:spPr>
          <a:xfrm>
            <a:off x="6997114" y="6596390"/>
            <a:ext cx="328936" cy="261610"/>
          </a:xfrm>
          <a:prstGeom prst="rect">
            <a:avLst/>
          </a:prstGeom>
        </p:spPr>
        <p:txBody>
          <a:bodyPr wrap="none">
            <a:spAutoFit/>
          </a:bodyPr>
          <a:lstStyle/>
          <a:p>
            <a:pPr lvl="0"/>
            <a:r>
              <a:rPr lang="en-US" sz="1100" b="1" dirty="0">
                <a:solidFill>
                  <a:prstClr val="black"/>
                </a:solidFill>
              </a:rPr>
              <a:t>19</a:t>
            </a:r>
          </a:p>
        </p:txBody>
      </p:sp>
      <p:sp>
        <p:nvSpPr>
          <p:cNvPr id="37" name="Rectangle 36"/>
          <p:cNvSpPr/>
          <p:nvPr/>
        </p:nvSpPr>
        <p:spPr>
          <a:xfrm>
            <a:off x="11854531" y="6573401"/>
            <a:ext cx="328936" cy="261610"/>
          </a:xfrm>
          <a:prstGeom prst="rect">
            <a:avLst/>
          </a:prstGeom>
        </p:spPr>
        <p:txBody>
          <a:bodyPr wrap="none">
            <a:spAutoFit/>
          </a:bodyPr>
          <a:lstStyle/>
          <a:p>
            <a:pPr lvl="0"/>
            <a:r>
              <a:rPr lang="en-US" sz="1100" b="1" dirty="0">
                <a:solidFill>
                  <a:prstClr val="black"/>
                </a:solidFill>
              </a:rPr>
              <a:t>19</a:t>
            </a:r>
          </a:p>
        </p:txBody>
      </p:sp>
      <p:pic>
        <p:nvPicPr>
          <p:cNvPr id="3" name="Picture 2"/>
          <p:cNvPicPr>
            <a:picLocks noChangeAspect="1"/>
          </p:cNvPicPr>
          <p:nvPr/>
        </p:nvPicPr>
        <p:blipFill>
          <a:blip r:embed="rId6"/>
          <a:stretch>
            <a:fillRect/>
          </a:stretch>
        </p:blipFill>
        <p:spPr>
          <a:xfrm>
            <a:off x="8372815" y="465494"/>
            <a:ext cx="1072989" cy="792549"/>
          </a:xfrm>
          <a:prstGeom prst="rect">
            <a:avLst/>
          </a:prstGeom>
        </p:spPr>
      </p:pic>
      <p:pic>
        <p:nvPicPr>
          <p:cNvPr id="38" name="Picture 37"/>
          <p:cNvPicPr>
            <a:picLocks noChangeAspect="1"/>
          </p:cNvPicPr>
          <p:nvPr/>
        </p:nvPicPr>
        <p:blipFill>
          <a:blip r:embed="rId7"/>
          <a:stretch>
            <a:fillRect/>
          </a:stretch>
        </p:blipFill>
        <p:spPr>
          <a:xfrm>
            <a:off x="7833834" y="2499249"/>
            <a:ext cx="1497663" cy="1102312"/>
          </a:xfrm>
          <a:prstGeom prst="rect">
            <a:avLst/>
          </a:prstGeom>
        </p:spPr>
      </p:pic>
      <p:sp>
        <p:nvSpPr>
          <p:cNvPr id="5" name="Rectangle 4"/>
          <p:cNvSpPr/>
          <p:nvPr/>
        </p:nvSpPr>
        <p:spPr>
          <a:xfrm>
            <a:off x="8053499" y="1950994"/>
            <a:ext cx="1112612" cy="461665"/>
          </a:xfrm>
          <a:prstGeom prst="rect">
            <a:avLst/>
          </a:prstGeom>
        </p:spPr>
        <p:txBody>
          <a:bodyPr wrap="none">
            <a:spAutoFit/>
          </a:bodyPr>
          <a:lstStyle/>
          <a:p>
            <a:r>
              <a:rPr lang="en-US" sz="2400" dirty="0"/>
              <a:t>in story</a:t>
            </a:r>
          </a:p>
        </p:txBody>
      </p:sp>
      <p:pic>
        <p:nvPicPr>
          <p:cNvPr id="6" name="Picture 5"/>
          <p:cNvPicPr>
            <a:picLocks noChangeAspect="1"/>
          </p:cNvPicPr>
          <p:nvPr/>
        </p:nvPicPr>
        <p:blipFill>
          <a:blip r:embed="rId8"/>
          <a:stretch>
            <a:fillRect/>
          </a:stretch>
        </p:blipFill>
        <p:spPr>
          <a:xfrm>
            <a:off x="5143498" y="2448555"/>
            <a:ext cx="1905000" cy="1333500"/>
          </a:xfrm>
          <a:prstGeom prst="rect">
            <a:avLst/>
          </a:prstGeom>
        </p:spPr>
      </p:pic>
      <p:pic>
        <p:nvPicPr>
          <p:cNvPr id="11" name="Picture 10"/>
          <p:cNvPicPr>
            <a:picLocks noChangeAspect="1"/>
          </p:cNvPicPr>
          <p:nvPr/>
        </p:nvPicPr>
        <p:blipFill>
          <a:blip r:embed="rId8"/>
          <a:stretch>
            <a:fillRect/>
          </a:stretch>
        </p:blipFill>
        <p:spPr>
          <a:xfrm>
            <a:off x="6284374" y="682226"/>
            <a:ext cx="764124" cy="578827"/>
          </a:xfrm>
          <a:prstGeom prst="rect">
            <a:avLst/>
          </a:prstGeom>
        </p:spPr>
      </p:pic>
      <p:pic>
        <p:nvPicPr>
          <p:cNvPr id="33" name="Picture 32"/>
          <p:cNvPicPr>
            <a:picLocks noChangeAspect="1"/>
          </p:cNvPicPr>
          <p:nvPr/>
        </p:nvPicPr>
        <p:blipFill>
          <a:blip r:embed="rId9"/>
          <a:stretch>
            <a:fillRect/>
          </a:stretch>
        </p:blipFill>
        <p:spPr>
          <a:xfrm>
            <a:off x="2797877" y="332158"/>
            <a:ext cx="1161413" cy="883399"/>
          </a:xfrm>
          <a:prstGeom prst="rect">
            <a:avLst/>
          </a:prstGeom>
        </p:spPr>
      </p:pic>
      <p:pic>
        <p:nvPicPr>
          <p:cNvPr id="34" name="Picture 33"/>
          <p:cNvPicPr>
            <a:picLocks noChangeAspect="1"/>
          </p:cNvPicPr>
          <p:nvPr/>
        </p:nvPicPr>
        <p:blipFill>
          <a:blip r:embed="rId1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211876" y="297302"/>
            <a:ext cx="1146467" cy="918255"/>
          </a:xfrm>
          <a:prstGeom prst="rect">
            <a:avLst/>
          </a:prstGeom>
        </p:spPr>
      </p:pic>
      <p:pic>
        <p:nvPicPr>
          <p:cNvPr id="35" name="Picture 34">
            <a:hlinkClick r:id="rId3" action="ppaction://hlinksldjump"/>
          </p:cNvPr>
          <p:cNvPicPr>
            <a:picLocks noChangeAspect="1"/>
          </p:cNvPicPr>
          <p:nvPr/>
        </p:nvPicPr>
        <p:blipFill>
          <a:blip r:embed="rId11">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01621" y="5372227"/>
            <a:ext cx="1801034" cy="1016114"/>
          </a:xfrm>
          <a:prstGeom prst="rect">
            <a:avLst/>
          </a:prstGeom>
        </p:spPr>
      </p:pic>
      <p:pic>
        <p:nvPicPr>
          <p:cNvPr id="2" name="Picture 1">
            <a:hlinkClick r:id="rId3" action="ppaction://hlinksldjump"/>
          </p:cNvPr>
          <p:cNvPicPr>
            <a:picLocks noChangeAspect="1"/>
          </p:cNvPicPr>
          <p:nvPr/>
        </p:nvPicPr>
        <p:blipFill>
          <a:blip r:embed="rId1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296656" y="5511288"/>
            <a:ext cx="979636" cy="737992"/>
          </a:xfrm>
          <a:prstGeom prst="rect">
            <a:avLst/>
          </a:prstGeom>
        </p:spPr>
      </p:pic>
      <p:pic>
        <p:nvPicPr>
          <p:cNvPr id="8" name="Picture 7">
            <a:hlinkClick r:id="rId5" action="ppaction://hlinksldjump"/>
          </p:cNvPr>
          <p:cNvPicPr>
            <a:picLocks noChangeAspect="1"/>
          </p:cNvPicPr>
          <p:nvPr/>
        </p:nvPicPr>
        <p:blipFill>
          <a:blip r:embed="rId1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706615" y="5293140"/>
            <a:ext cx="824759" cy="875670"/>
          </a:xfrm>
          <a:prstGeom prst="rect">
            <a:avLst/>
          </a:prstGeom>
        </p:spPr>
      </p:pic>
      <p:pic>
        <p:nvPicPr>
          <p:cNvPr id="39" name="Picture 38">
            <a:hlinkClick r:id="rId3" action="ppaction://hlinksldjump"/>
          </p:cNvPr>
          <p:cNvPicPr>
            <a:picLocks noChangeAspect="1"/>
          </p:cNvPicPr>
          <p:nvPr/>
        </p:nvPicPr>
        <p:blipFill>
          <a:blip r:embed="rId4"/>
          <a:stretch>
            <a:fillRect/>
          </a:stretch>
        </p:blipFill>
        <p:spPr>
          <a:xfrm>
            <a:off x="7345531" y="4462739"/>
            <a:ext cx="2340813" cy="2340813"/>
          </a:xfrm>
          <a:prstGeom prst="rect">
            <a:avLst/>
          </a:prstGeom>
        </p:spPr>
      </p:pic>
      <p:pic>
        <p:nvPicPr>
          <p:cNvPr id="9" name="Picture 8">
            <a:hlinkClick r:id="rId3" action="ppaction://hlinksldjump"/>
          </p:cNvPr>
          <p:cNvPicPr>
            <a:picLocks noChangeAspect="1"/>
          </p:cNvPicPr>
          <p:nvPr/>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rot="6189716">
            <a:off x="7998451" y="5146761"/>
            <a:ext cx="1168426" cy="1168426"/>
          </a:xfrm>
          <a:prstGeom prst="rect">
            <a:avLst/>
          </a:prstGeom>
        </p:spPr>
      </p:pic>
      <p:sp>
        <p:nvSpPr>
          <p:cNvPr id="10" name="Rectangle 9"/>
          <p:cNvSpPr/>
          <p:nvPr/>
        </p:nvSpPr>
        <p:spPr>
          <a:xfrm>
            <a:off x="8213704" y="4697306"/>
            <a:ext cx="659155" cy="461665"/>
          </a:xfrm>
          <a:prstGeom prst="rect">
            <a:avLst/>
          </a:prstGeom>
        </p:spPr>
        <p:txBody>
          <a:bodyPr wrap="none">
            <a:spAutoFit/>
          </a:bodyPr>
          <a:lstStyle/>
          <a:p>
            <a:r>
              <a:rPr lang="en-US" sz="2400" dirty="0">
                <a:solidFill>
                  <a:prstClr val="black"/>
                </a:solidFill>
              </a:rPr>
              <a:t>Bee</a:t>
            </a:r>
            <a:endParaRPr lang="en-US" dirty="0"/>
          </a:p>
        </p:txBody>
      </p:sp>
      <p:pic>
        <p:nvPicPr>
          <p:cNvPr id="14" name="Picture 13">
            <a:hlinkClick r:id="rId3" action="ppaction://hlinksldjump"/>
          </p:cNvPr>
          <p:cNvPicPr>
            <a:picLocks noChangeAspect="1"/>
          </p:cNvPicPr>
          <p:nvPr/>
        </p:nvPicPr>
        <p:blipFill>
          <a:blip r:embed="rId1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923568" y="5293140"/>
            <a:ext cx="1795452" cy="100545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02955590"/>
      </p:ext>
    </p:extLst>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490988" y="1076727"/>
            <a:ext cx="5210016" cy="707886"/>
          </a:xfrm>
          <a:prstGeom prst="rect">
            <a:avLst/>
          </a:prstGeom>
        </p:spPr>
        <p:txBody>
          <a:bodyPr wrap="none">
            <a:spAutoFit/>
          </a:bodyPr>
          <a:lstStyle/>
          <a:p>
            <a:r>
              <a:rPr lang="en-US" sz="4000" dirty="0"/>
              <a:t>What rhymes with frog?</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433126" y="1753538"/>
            <a:ext cx="7325743" cy="2359137"/>
          </a:xfrm>
          <a:prstGeom prst="rect">
            <a:avLst/>
          </a:prstGeom>
        </p:spPr>
      </p:pic>
      <p:sp>
        <p:nvSpPr>
          <p:cNvPr id="15" name="TextBox 14"/>
          <p:cNvSpPr txBox="1"/>
          <p:nvPr/>
        </p:nvSpPr>
        <p:spPr>
          <a:xfrm>
            <a:off x="5230663" y="2012859"/>
            <a:ext cx="1730667" cy="461665"/>
          </a:xfrm>
          <a:prstGeom prst="rect">
            <a:avLst/>
          </a:prstGeom>
          <a:noFill/>
        </p:spPr>
        <p:txBody>
          <a:bodyPr wrap="none" rtlCol="0">
            <a:spAutoFit/>
          </a:bodyPr>
          <a:lstStyle/>
          <a:p>
            <a:r>
              <a:rPr lang="en-US" sz="2400" dirty="0"/>
              <a:t>rhymes with</a:t>
            </a:r>
          </a:p>
        </p:txBody>
      </p:sp>
      <p:sp>
        <p:nvSpPr>
          <p:cNvPr id="16" name="TextBox 15"/>
          <p:cNvSpPr txBox="1"/>
          <p:nvPr/>
        </p:nvSpPr>
        <p:spPr>
          <a:xfrm>
            <a:off x="3253419" y="1952136"/>
            <a:ext cx="734368" cy="461665"/>
          </a:xfrm>
          <a:prstGeom prst="rect">
            <a:avLst/>
          </a:prstGeom>
          <a:noFill/>
        </p:spPr>
        <p:txBody>
          <a:bodyPr wrap="none" rtlCol="0">
            <a:spAutoFit/>
          </a:bodyPr>
          <a:lstStyle/>
          <a:p>
            <a:r>
              <a:rPr lang="en-US" sz="2400" dirty="0"/>
              <a:t>Frog</a:t>
            </a:r>
          </a:p>
        </p:txBody>
      </p:sp>
      <p:pic>
        <p:nvPicPr>
          <p:cNvPr id="18" name="Picture 17">
            <a:hlinkClick r:id="rId3" action="ppaction://hlinksldjump"/>
          </p:cNvPr>
          <p:cNvPicPr>
            <a:picLocks noChangeAspect="1"/>
          </p:cNvPicPr>
          <p:nvPr/>
        </p:nvPicPr>
        <p:blipFill>
          <a:blip r:embed="rId4"/>
          <a:stretch>
            <a:fillRect/>
          </a:stretch>
        </p:blipFill>
        <p:spPr>
          <a:xfrm>
            <a:off x="291020" y="4510097"/>
            <a:ext cx="2369174" cy="2252103"/>
          </a:xfrm>
          <a:prstGeom prst="rect">
            <a:avLst/>
          </a:prstGeom>
        </p:spPr>
      </p:pic>
      <p:pic>
        <p:nvPicPr>
          <p:cNvPr id="22" name="Picture 21">
            <a:hlinkClick r:id="rId5" action="ppaction://hlinksldjump"/>
          </p:cNvPr>
          <p:cNvPicPr>
            <a:picLocks noChangeAspect="1"/>
          </p:cNvPicPr>
          <p:nvPr/>
        </p:nvPicPr>
        <p:blipFill>
          <a:blip r:embed="rId4"/>
          <a:stretch>
            <a:fillRect/>
          </a:stretch>
        </p:blipFill>
        <p:spPr>
          <a:xfrm>
            <a:off x="3173274" y="4510095"/>
            <a:ext cx="2369174" cy="2252103"/>
          </a:xfrm>
          <a:prstGeom prst="rect">
            <a:avLst/>
          </a:prstGeom>
        </p:spPr>
      </p:pic>
      <p:pic>
        <p:nvPicPr>
          <p:cNvPr id="23" name="Picture 22">
            <a:hlinkClick r:id="rId3" action="ppaction://hlinksldjump"/>
          </p:cNvPr>
          <p:cNvPicPr>
            <a:picLocks noChangeAspect="1"/>
          </p:cNvPicPr>
          <p:nvPr/>
        </p:nvPicPr>
        <p:blipFill>
          <a:blip r:embed="rId4"/>
          <a:stretch>
            <a:fillRect/>
          </a:stretch>
        </p:blipFill>
        <p:spPr>
          <a:xfrm>
            <a:off x="6150451" y="4510096"/>
            <a:ext cx="2369174" cy="2252103"/>
          </a:xfrm>
          <a:prstGeom prst="rect">
            <a:avLst/>
          </a:prstGeom>
        </p:spPr>
      </p:pic>
      <p:sp>
        <p:nvSpPr>
          <p:cNvPr id="7" name="Rectangle 6"/>
          <p:cNvSpPr/>
          <p:nvPr/>
        </p:nvSpPr>
        <p:spPr>
          <a:xfrm>
            <a:off x="10478157" y="226597"/>
            <a:ext cx="1422400" cy="646331"/>
          </a:xfrm>
          <a:prstGeom prst="rect">
            <a:avLst/>
          </a:prstGeom>
        </p:spPr>
        <p:txBody>
          <a:bodyPr wrap="square">
            <a:spAutoFit/>
          </a:bodyPr>
          <a:lstStyle/>
          <a:p>
            <a:r>
              <a:rPr lang="en-US" dirty="0"/>
              <a:t>Question 20</a:t>
            </a:r>
          </a:p>
          <a:p>
            <a:r>
              <a:rPr lang="en-US" dirty="0"/>
              <a:t>Level 3</a:t>
            </a:r>
          </a:p>
        </p:txBody>
      </p:sp>
      <p:sp>
        <p:nvSpPr>
          <p:cNvPr id="8" name="Rectangle 7"/>
          <p:cNvSpPr/>
          <p:nvPr/>
        </p:nvSpPr>
        <p:spPr>
          <a:xfrm>
            <a:off x="1159655" y="4714494"/>
            <a:ext cx="631904" cy="461665"/>
          </a:xfrm>
          <a:prstGeom prst="rect">
            <a:avLst/>
          </a:prstGeom>
        </p:spPr>
        <p:txBody>
          <a:bodyPr wrap="none">
            <a:spAutoFit/>
          </a:bodyPr>
          <a:lstStyle/>
          <a:p>
            <a:r>
              <a:rPr lang="en-US" sz="2400" dirty="0">
                <a:solidFill>
                  <a:prstClr val="black"/>
                </a:solidFill>
              </a:rPr>
              <a:t>fish</a:t>
            </a:r>
            <a:endParaRPr lang="en-US" dirty="0"/>
          </a:p>
        </p:txBody>
      </p:sp>
      <p:sp>
        <p:nvSpPr>
          <p:cNvPr id="9" name="Rectangle 8"/>
          <p:cNvSpPr/>
          <p:nvPr/>
        </p:nvSpPr>
        <p:spPr>
          <a:xfrm>
            <a:off x="6988917" y="4712934"/>
            <a:ext cx="692241" cy="461665"/>
          </a:xfrm>
          <a:prstGeom prst="rect">
            <a:avLst/>
          </a:prstGeom>
        </p:spPr>
        <p:txBody>
          <a:bodyPr wrap="none">
            <a:spAutoFit/>
          </a:bodyPr>
          <a:lstStyle/>
          <a:p>
            <a:r>
              <a:rPr lang="en-US" sz="2400" dirty="0">
                <a:solidFill>
                  <a:prstClr val="black"/>
                </a:solidFill>
              </a:rPr>
              <a:t>cow</a:t>
            </a:r>
            <a:endParaRPr lang="en-US" dirty="0"/>
          </a:p>
        </p:txBody>
      </p:sp>
      <p:sp>
        <p:nvSpPr>
          <p:cNvPr id="10" name="Rectangle 9"/>
          <p:cNvSpPr/>
          <p:nvPr/>
        </p:nvSpPr>
        <p:spPr>
          <a:xfrm>
            <a:off x="4077175" y="4714495"/>
            <a:ext cx="561372" cy="461665"/>
          </a:xfrm>
          <a:prstGeom prst="rect">
            <a:avLst/>
          </a:prstGeom>
        </p:spPr>
        <p:txBody>
          <a:bodyPr wrap="none">
            <a:spAutoFit/>
          </a:bodyPr>
          <a:lstStyle/>
          <a:p>
            <a:r>
              <a:rPr lang="en-US" sz="2400" dirty="0">
                <a:solidFill>
                  <a:prstClr val="black"/>
                </a:solidFill>
              </a:rPr>
              <a:t>log</a:t>
            </a:r>
            <a:endParaRPr lang="en-US" dirty="0"/>
          </a:p>
        </p:txBody>
      </p:sp>
      <p:pic>
        <p:nvPicPr>
          <p:cNvPr id="25" name="Picture 24"/>
          <p:cNvPicPr>
            <a:picLocks noChangeAspect="1"/>
          </p:cNvPicPr>
          <p:nvPr/>
        </p:nvPicPr>
        <p:blipFill>
          <a:blip r:embed="rId6"/>
          <a:stretch>
            <a:fillRect/>
          </a:stretch>
        </p:blipFill>
        <p:spPr>
          <a:xfrm>
            <a:off x="3766214" y="457402"/>
            <a:ext cx="828675" cy="772551"/>
          </a:xfrm>
          <a:prstGeom prst="rect">
            <a:avLst/>
          </a:prstGeom>
        </p:spPr>
      </p:pic>
      <p:sp>
        <p:nvSpPr>
          <p:cNvPr id="33" name="Rectangle 32"/>
          <p:cNvSpPr/>
          <p:nvPr/>
        </p:nvSpPr>
        <p:spPr>
          <a:xfrm>
            <a:off x="5214831" y="6529090"/>
            <a:ext cx="328936" cy="261610"/>
          </a:xfrm>
          <a:prstGeom prst="rect">
            <a:avLst/>
          </a:prstGeom>
        </p:spPr>
        <p:txBody>
          <a:bodyPr wrap="none">
            <a:spAutoFit/>
          </a:bodyPr>
          <a:lstStyle/>
          <a:p>
            <a:pPr lvl="0"/>
            <a:r>
              <a:rPr lang="en-US" sz="1100" b="1" dirty="0">
                <a:solidFill>
                  <a:prstClr val="black"/>
                </a:solidFill>
              </a:rPr>
              <a:t>20</a:t>
            </a:r>
          </a:p>
        </p:txBody>
      </p:sp>
      <p:sp>
        <p:nvSpPr>
          <p:cNvPr id="34" name="Rectangle 33"/>
          <p:cNvSpPr/>
          <p:nvPr/>
        </p:nvSpPr>
        <p:spPr>
          <a:xfrm>
            <a:off x="8243617" y="6525644"/>
            <a:ext cx="328936" cy="261610"/>
          </a:xfrm>
          <a:prstGeom prst="rect">
            <a:avLst/>
          </a:prstGeom>
        </p:spPr>
        <p:txBody>
          <a:bodyPr wrap="none">
            <a:spAutoFit/>
          </a:bodyPr>
          <a:lstStyle/>
          <a:p>
            <a:pPr lvl="0"/>
            <a:r>
              <a:rPr lang="en-US" sz="1100" b="1" dirty="0">
                <a:solidFill>
                  <a:prstClr val="black"/>
                </a:solidFill>
              </a:rPr>
              <a:t>20</a:t>
            </a:r>
          </a:p>
        </p:txBody>
      </p:sp>
      <p:sp>
        <p:nvSpPr>
          <p:cNvPr id="35" name="Rectangle 34"/>
          <p:cNvSpPr/>
          <p:nvPr/>
        </p:nvSpPr>
        <p:spPr>
          <a:xfrm>
            <a:off x="2366666" y="6525644"/>
            <a:ext cx="328936" cy="261610"/>
          </a:xfrm>
          <a:prstGeom prst="rect">
            <a:avLst/>
          </a:prstGeom>
        </p:spPr>
        <p:txBody>
          <a:bodyPr wrap="none">
            <a:spAutoFit/>
          </a:bodyPr>
          <a:lstStyle/>
          <a:p>
            <a:pPr lvl="0"/>
            <a:r>
              <a:rPr lang="en-US" sz="1100" b="1" dirty="0">
                <a:solidFill>
                  <a:prstClr val="black"/>
                </a:solidFill>
              </a:rPr>
              <a:t>20</a:t>
            </a:r>
          </a:p>
        </p:txBody>
      </p:sp>
      <p:pic>
        <p:nvPicPr>
          <p:cNvPr id="36" name="Picture 35"/>
          <p:cNvPicPr>
            <a:picLocks noChangeAspect="1"/>
          </p:cNvPicPr>
          <p:nvPr/>
        </p:nvPicPr>
        <p:blipFill>
          <a:blip r:embed="rId7"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962734" y="2421167"/>
            <a:ext cx="1282154" cy="1282154"/>
          </a:xfrm>
          <a:prstGeom prst="rect">
            <a:avLst/>
          </a:prstGeom>
        </p:spPr>
      </p:pic>
      <p:pic>
        <p:nvPicPr>
          <p:cNvPr id="27" name="Picture 26"/>
          <p:cNvPicPr>
            <a:picLocks noChangeAspect="1"/>
          </p:cNvPicPr>
          <p:nvPr/>
        </p:nvPicPr>
        <p:blipFill>
          <a:blip r:embed="rId8"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335037" y="548209"/>
            <a:ext cx="670819" cy="670819"/>
          </a:xfrm>
          <a:prstGeom prst="rect">
            <a:avLst/>
          </a:prstGeom>
        </p:spPr>
      </p:pic>
      <p:pic>
        <p:nvPicPr>
          <p:cNvPr id="6" name="Picture 5"/>
          <p:cNvPicPr>
            <a:picLocks noChangeAspect="1"/>
          </p:cNvPicPr>
          <p:nvPr/>
        </p:nvPicPr>
        <p:blipFill>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119033" y="2503026"/>
            <a:ext cx="1801283" cy="1260898"/>
          </a:xfrm>
          <a:prstGeom prst="rect">
            <a:avLst/>
          </a:prstGeom>
        </p:spPr>
      </p:pic>
      <p:pic>
        <p:nvPicPr>
          <p:cNvPr id="26" name="Picture 25">
            <a:hlinkClick r:id="rId5" action="ppaction://hlinksldjump"/>
          </p:cNvPr>
          <p:cNvPicPr>
            <a:picLocks noChangeAspect="1"/>
          </p:cNvPicPr>
          <p:nvPr/>
        </p:nvPicPr>
        <p:blipFill>
          <a:blip r:embed="rId4"/>
          <a:stretch>
            <a:fillRect/>
          </a:stretch>
        </p:blipFill>
        <p:spPr>
          <a:xfrm>
            <a:off x="9127628" y="4510094"/>
            <a:ext cx="2369174" cy="2252103"/>
          </a:xfrm>
          <a:prstGeom prst="rect">
            <a:avLst/>
          </a:prstGeom>
        </p:spPr>
      </p:pic>
      <p:sp>
        <p:nvSpPr>
          <p:cNvPr id="11" name="Rectangle 10"/>
          <p:cNvSpPr/>
          <p:nvPr/>
        </p:nvSpPr>
        <p:spPr>
          <a:xfrm>
            <a:off x="9985843" y="4662674"/>
            <a:ext cx="652743" cy="461665"/>
          </a:xfrm>
          <a:prstGeom prst="rect">
            <a:avLst/>
          </a:prstGeom>
        </p:spPr>
        <p:txBody>
          <a:bodyPr wrap="none">
            <a:spAutoFit/>
          </a:bodyPr>
          <a:lstStyle/>
          <a:p>
            <a:r>
              <a:rPr lang="en-US" sz="2400" dirty="0">
                <a:solidFill>
                  <a:prstClr val="black"/>
                </a:solidFill>
              </a:rPr>
              <a:t>bog</a:t>
            </a:r>
            <a:endParaRPr lang="en-US" dirty="0"/>
          </a:p>
        </p:txBody>
      </p:sp>
      <p:pic>
        <p:nvPicPr>
          <p:cNvPr id="14" name="Picture 13">
            <a:hlinkClick r:id="rId5" action="ppaction://hlinksldjump"/>
          </p:cNvPr>
          <p:cNvPicPr>
            <a:picLocks noChangeAspect="1"/>
          </p:cNvPicPr>
          <p:nvPr/>
        </p:nvPicPr>
        <p:blipFill>
          <a:blip r:embed="rId1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403635" y="5124338"/>
            <a:ext cx="1862703" cy="1462641"/>
          </a:xfrm>
          <a:prstGeom prst="rect">
            <a:avLst/>
          </a:prstGeom>
        </p:spPr>
      </p:pic>
      <p:pic>
        <p:nvPicPr>
          <p:cNvPr id="29" name="Picture 28">
            <a:hlinkClick r:id="rId5" action="ppaction://hlinksldjump"/>
          </p:cNvPr>
          <p:cNvPicPr>
            <a:picLocks noChangeAspect="1"/>
          </p:cNvPicPr>
          <p:nvPr/>
        </p:nvPicPr>
        <p:blipFill>
          <a:blip r:embed="rId11"/>
          <a:stretch>
            <a:fillRect/>
          </a:stretch>
        </p:blipFill>
        <p:spPr>
          <a:xfrm>
            <a:off x="3359557" y="5422963"/>
            <a:ext cx="1996609" cy="719911"/>
          </a:xfrm>
          <a:prstGeom prst="rect">
            <a:avLst/>
          </a:prstGeom>
        </p:spPr>
      </p:pic>
      <p:pic>
        <p:nvPicPr>
          <p:cNvPr id="17" name="Picture 16">
            <a:hlinkClick r:id="rId3" action="ppaction://hlinksldjump"/>
          </p:cNvPr>
          <p:cNvPicPr>
            <a:picLocks noChangeAspect="1"/>
          </p:cNvPicPr>
          <p:nvPr/>
        </p:nvPicPr>
        <p:blipFill>
          <a:blip r:embed="rId1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481860" y="5251903"/>
            <a:ext cx="1774879" cy="1153671"/>
          </a:xfrm>
          <a:prstGeom prst="rect">
            <a:avLst/>
          </a:prstGeom>
        </p:spPr>
      </p:pic>
      <p:pic>
        <p:nvPicPr>
          <p:cNvPr id="19" name="Picture 18">
            <a:hlinkClick r:id="rId3" action="ppaction://hlinksldjump"/>
          </p:cNvPr>
          <p:cNvPicPr>
            <a:picLocks noChangeAspect="1"/>
          </p:cNvPicPr>
          <p:nvPr/>
        </p:nvPicPr>
        <p:blipFill>
          <a:blip r:embed="rId1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78948" y="5251903"/>
            <a:ext cx="1761737" cy="977442"/>
          </a:xfrm>
          <a:prstGeom prst="rect">
            <a:avLst/>
          </a:prstGeom>
        </p:spPr>
      </p:pic>
      <p:pic>
        <p:nvPicPr>
          <p:cNvPr id="32" name="Picture 31"/>
          <p:cNvPicPr>
            <a:picLocks noChangeAspect="1"/>
          </p:cNvPicPr>
          <p:nvPr/>
        </p:nvPicPr>
        <p:blipFill>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268926" y="573720"/>
            <a:ext cx="1370963" cy="759212"/>
          </a:xfrm>
          <a:prstGeom prst="rect">
            <a:avLst/>
          </a:prstGeom>
        </p:spPr>
      </p:pic>
      <p:sp>
        <p:nvSpPr>
          <p:cNvPr id="2" name="Rectangle 1"/>
          <p:cNvSpPr/>
          <p:nvPr/>
        </p:nvSpPr>
        <p:spPr>
          <a:xfrm>
            <a:off x="11189357" y="6525644"/>
            <a:ext cx="328936" cy="261610"/>
          </a:xfrm>
          <a:prstGeom prst="rect">
            <a:avLst/>
          </a:prstGeom>
        </p:spPr>
        <p:txBody>
          <a:bodyPr wrap="none">
            <a:spAutoFit/>
          </a:bodyPr>
          <a:lstStyle/>
          <a:p>
            <a:r>
              <a:rPr lang="en-US" sz="1100" b="1" dirty="0">
                <a:solidFill>
                  <a:prstClr val="black"/>
                </a:solidFill>
              </a:rPr>
              <a:t>20</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62019137"/>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2962734" y="1108915"/>
            <a:ext cx="6224336" cy="707886"/>
          </a:xfrm>
          <a:prstGeom prst="rect">
            <a:avLst/>
          </a:prstGeom>
        </p:spPr>
        <p:txBody>
          <a:bodyPr wrap="square">
            <a:spAutoFit/>
          </a:bodyPr>
          <a:lstStyle/>
          <a:p>
            <a:r>
              <a:rPr lang="en-US" sz="4000" dirty="0"/>
              <a:t>Where have you seen a frog?</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433128" y="1770337"/>
            <a:ext cx="7325743" cy="2359137"/>
          </a:xfrm>
          <a:prstGeom prst="rect">
            <a:avLst/>
          </a:prstGeom>
        </p:spPr>
      </p:pic>
      <p:sp>
        <p:nvSpPr>
          <p:cNvPr id="15" name="TextBox 14"/>
          <p:cNvSpPr txBox="1"/>
          <p:nvPr/>
        </p:nvSpPr>
        <p:spPr>
          <a:xfrm>
            <a:off x="5474995" y="2016558"/>
            <a:ext cx="1242007" cy="461665"/>
          </a:xfrm>
          <a:prstGeom prst="rect">
            <a:avLst/>
          </a:prstGeom>
          <a:noFill/>
        </p:spPr>
        <p:txBody>
          <a:bodyPr wrap="none" rtlCol="0">
            <a:spAutoFit/>
          </a:bodyPr>
          <a:lstStyle/>
          <a:p>
            <a:r>
              <a:rPr lang="en-US" sz="2400" dirty="0"/>
              <a:t>saw frog</a:t>
            </a:r>
          </a:p>
        </p:txBody>
      </p:sp>
      <p:pic>
        <p:nvPicPr>
          <p:cNvPr id="18" name="Picture 17"/>
          <p:cNvPicPr>
            <a:picLocks noChangeAspect="1"/>
          </p:cNvPicPr>
          <p:nvPr/>
        </p:nvPicPr>
        <p:blipFill>
          <a:blip r:embed="rId3"/>
          <a:stretch>
            <a:fillRect/>
          </a:stretch>
        </p:blipFill>
        <p:spPr>
          <a:xfrm>
            <a:off x="86697" y="4513945"/>
            <a:ext cx="2369174" cy="2252103"/>
          </a:xfrm>
          <a:prstGeom prst="rect">
            <a:avLst/>
          </a:prstGeom>
        </p:spPr>
      </p:pic>
      <p:pic>
        <p:nvPicPr>
          <p:cNvPr id="22" name="Picture 21"/>
          <p:cNvPicPr>
            <a:picLocks noChangeAspect="1"/>
          </p:cNvPicPr>
          <p:nvPr/>
        </p:nvPicPr>
        <p:blipFill>
          <a:blip r:embed="rId3"/>
          <a:stretch>
            <a:fillRect/>
          </a:stretch>
        </p:blipFill>
        <p:spPr>
          <a:xfrm>
            <a:off x="2516336" y="4524282"/>
            <a:ext cx="2369174" cy="2252103"/>
          </a:xfrm>
          <a:prstGeom prst="rect">
            <a:avLst/>
          </a:prstGeom>
        </p:spPr>
      </p:pic>
      <p:pic>
        <p:nvPicPr>
          <p:cNvPr id="23" name="Picture 22"/>
          <p:cNvPicPr>
            <a:picLocks noChangeAspect="1"/>
          </p:cNvPicPr>
          <p:nvPr/>
        </p:nvPicPr>
        <p:blipFill>
          <a:blip r:embed="rId3"/>
          <a:stretch>
            <a:fillRect/>
          </a:stretch>
        </p:blipFill>
        <p:spPr>
          <a:xfrm>
            <a:off x="4928094" y="4524281"/>
            <a:ext cx="2369174" cy="2252103"/>
          </a:xfrm>
          <a:prstGeom prst="rect">
            <a:avLst/>
          </a:prstGeom>
        </p:spPr>
      </p:pic>
      <p:sp>
        <p:nvSpPr>
          <p:cNvPr id="7" name="Rectangle 6"/>
          <p:cNvSpPr/>
          <p:nvPr/>
        </p:nvSpPr>
        <p:spPr>
          <a:xfrm>
            <a:off x="10478157" y="226597"/>
            <a:ext cx="1422400" cy="646331"/>
          </a:xfrm>
          <a:prstGeom prst="rect">
            <a:avLst/>
          </a:prstGeom>
        </p:spPr>
        <p:txBody>
          <a:bodyPr wrap="square">
            <a:spAutoFit/>
          </a:bodyPr>
          <a:lstStyle/>
          <a:p>
            <a:r>
              <a:rPr lang="en-US" dirty="0"/>
              <a:t>Question 21</a:t>
            </a:r>
          </a:p>
          <a:p>
            <a:r>
              <a:rPr lang="en-US" dirty="0"/>
              <a:t>Level 3</a:t>
            </a:r>
          </a:p>
        </p:txBody>
      </p:sp>
      <p:sp>
        <p:nvSpPr>
          <p:cNvPr id="8" name="Rectangle 7"/>
          <p:cNvSpPr/>
          <p:nvPr/>
        </p:nvSpPr>
        <p:spPr>
          <a:xfrm>
            <a:off x="704461" y="4673012"/>
            <a:ext cx="1133645" cy="461665"/>
          </a:xfrm>
          <a:prstGeom prst="rect">
            <a:avLst/>
          </a:prstGeom>
        </p:spPr>
        <p:txBody>
          <a:bodyPr wrap="none">
            <a:spAutoFit/>
          </a:bodyPr>
          <a:lstStyle/>
          <a:p>
            <a:pPr algn="ctr"/>
            <a:r>
              <a:rPr lang="en-US" sz="2400" dirty="0">
                <a:solidFill>
                  <a:prstClr val="black"/>
                </a:solidFill>
              </a:rPr>
              <a:t>in pond</a:t>
            </a:r>
            <a:endParaRPr lang="en-US" dirty="0"/>
          </a:p>
        </p:txBody>
      </p:sp>
      <p:sp>
        <p:nvSpPr>
          <p:cNvPr id="9" name="Rectangle 8"/>
          <p:cNvSpPr/>
          <p:nvPr/>
        </p:nvSpPr>
        <p:spPr>
          <a:xfrm>
            <a:off x="5602274" y="4673013"/>
            <a:ext cx="987450" cy="461665"/>
          </a:xfrm>
          <a:prstGeom prst="rect">
            <a:avLst/>
          </a:prstGeom>
        </p:spPr>
        <p:txBody>
          <a:bodyPr wrap="none">
            <a:spAutoFit/>
          </a:bodyPr>
          <a:lstStyle/>
          <a:p>
            <a:r>
              <a:rPr lang="en-US" sz="2400" dirty="0">
                <a:solidFill>
                  <a:prstClr val="black"/>
                </a:solidFill>
              </a:rPr>
              <a:t>in lake</a:t>
            </a:r>
            <a:endParaRPr lang="en-US" dirty="0"/>
          </a:p>
        </p:txBody>
      </p:sp>
      <p:sp>
        <p:nvSpPr>
          <p:cNvPr id="10" name="Rectangle 9"/>
          <p:cNvSpPr/>
          <p:nvPr/>
        </p:nvSpPr>
        <p:spPr>
          <a:xfrm>
            <a:off x="3187190" y="4673011"/>
            <a:ext cx="1033360" cy="461665"/>
          </a:xfrm>
          <a:prstGeom prst="rect">
            <a:avLst/>
          </a:prstGeom>
        </p:spPr>
        <p:txBody>
          <a:bodyPr wrap="none">
            <a:spAutoFit/>
          </a:bodyPr>
          <a:lstStyle/>
          <a:p>
            <a:pPr algn="ctr"/>
            <a:r>
              <a:rPr lang="en-US" sz="2400" dirty="0">
                <a:solidFill>
                  <a:prstClr val="black"/>
                </a:solidFill>
              </a:rPr>
              <a:t>in yard</a:t>
            </a:r>
            <a:endParaRPr lang="en-US" dirty="0"/>
          </a:p>
        </p:txBody>
      </p:sp>
      <p:sp>
        <p:nvSpPr>
          <p:cNvPr id="33" name="Rectangle 32"/>
          <p:cNvSpPr/>
          <p:nvPr/>
        </p:nvSpPr>
        <p:spPr>
          <a:xfrm>
            <a:off x="4585539" y="6557465"/>
            <a:ext cx="328936" cy="261610"/>
          </a:xfrm>
          <a:prstGeom prst="rect">
            <a:avLst/>
          </a:prstGeom>
        </p:spPr>
        <p:txBody>
          <a:bodyPr wrap="none">
            <a:spAutoFit/>
          </a:bodyPr>
          <a:lstStyle/>
          <a:p>
            <a:pPr lvl="0"/>
            <a:r>
              <a:rPr lang="en-US" sz="1100" b="1" dirty="0">
                <a:solidFill>
                  <a:prstClr val="black"/>
                </a:solidFill>
              </a:rPr>
              <a:t>21</a:t>
            </a:r>
          </a:p>
        </p:txBody>
      </p:sp>
      <p:sp>
        <p:nvSpPr>
          <p:cNvPr id="34" name="Rectangle 33"/>
          <p:cNvSpPr/>
          <p:nvPr/>
        </p:nvSpPr>
        <p:spPr>
          <a:xfrm>
            <a:off x="7013047" y="6514774"/>
            <a:ext cx="328936" cy="261610"/>
          </a:xfrm>
          <a:prstGeom prst="rect">
            <a:avLst/>
          </a:prstGeom>
        </p:spPr>
        <p:txBody>
          <a:bodyPr wrap="none">
            <a:spAutoFit/>
          </a:bodyPr>
          <a:lstStyle/>
          <a:p>
            <a:pPr lvl="0"/>
            <a:r>
              <a:rPr lang="en-US" sz="1100" b="1" dirty="0">
                <a:solidFill>
                  <a:prstClr val="black"/>
                </a:solidFill>
              </a:rPr>
              <a:t>21</a:t>
            </a:r>
          </a:p>
        </p:txBody>
      </p:sp>
      <p:sp>
        <p:nvSpPr>
          <p:cNvPr id="35" name="Rectangle 34"/>
          <p:cNvSpPr/>
          <p:nvPr/>
        </p:nvSpPr>
        <p:spPr>
          <a:xfrm>
            <a:off x="2199070" y="6552017"/>
            <a:ext cx="328936" cy="261610"/>
          </a:xfrm>
          <a:prstGeom prst="rect">
            <a:avLst/>
          </a:prstGeom>
        </p:spPr>
        <p:txBody>
          <a:bodyPr wrap="none">
            <a:spAutoFit/>
          </a:bodyPr>
          <a:lstStyle/>
          <a:p>
            <a:pPr lvl="0"/>
            <a:r>
              <a:rPr lang="en-US" sz="1100" b="1" dirty="0">
                <a:solidFill>
                  <a:prstClr val="black"/>
                </a:solidFill>
              </a:rPr>
              <a:t>21</a:t>
            </a:r>
          </a:p>
        </p:txBody>
      </p:sp>
      <p:pic>
        <p:nvPicPr>
          <p:cNvPr id="27" name="Picture 26"/>
          <p:cNvPicPr>
            <a:picLocks noChangeAspect="1"/>
          </p:cNvPicPr>
          <p:nvPr/>
        </p:nvPicPr>
        <p:blipFill>
          <a:blip r:embed="rId4"/>
          <a:stretch>
            <a:fillRect/>
          </a:stretch>
        </p:blipFill>
        <p:spPr>
          <a:xfrm>
            <a:off x="3289015" y="455713"/>
            <a:ext cx="981606" cy="826324"/>
          </a:xfrm>
          <a:prstGeom prst="rect">
            <a:avLst/>
          </a:prstGeom>
        </p:spPr>
      </p:pic>
      <p:pic>
        <p:nvPicPr>
          <p:cNvPr id="19" name="Picture 18"/>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089241" y="555979"/>
            <a:ext cx="670819" cy="670819"/>
          </a:xfrm>
          <a:prstGeom prst="rect">
            <a:avLst/>
          </a:prstGeom>
        </p:spPr>
      </p:pic>
      <p:pic>
        <p:nvPicPr>
          <p:cNvPr id="20" name="Picture 19"/>
          <p:cNvPicPr>
            <a:picLocks noChangeAspect="1"/>
          </p:cNvPicPr>
          <p:nvPr/>
        </p:nvPicPr>
        <p:blipFill>
          <a:blip r:embed="rId3"/>
          <a:stretch>
            <a:fillRect/>
          </a:stretch>
        </p:blipFill>
        <p:spPr>
          <a:xfrm>
            <a:off x="7362130" y="4524281"/>
            <a:ext cx="2369174" cy="2252103"/>
          </a:xfrm>
          <a:prstGeom prst="rect">
            <a:avLst/>
          </a:prstGeom>
        </p:spPr>
      </p:pic>
      <p:sp>
        <p:nvSpPr>
          <p:cNvPr id="2" name="Rectangle 1"/>
          <p:cNvSpPr/>
          <p:nvPr/>
        </p:nvSpPr>
        <p:spPr>
          <a:xfrm>
            <a:off x="7902652" y="4673010"/>
            <a:ext cx="1352934" cy="461665"/>
          </a:xfrm>
          <a:prstGeom prst="rect">
            <a:avLst/>
          </a:prstGeom>
        </p:spPr>
        <p:txBody>
          <a:bodyPr wrap="none">
            <a:spAutoFit/>
          </a:bodyPr>
          <a:lstStyle/>
          <a:p>
            <a:r>
              <a:rPr lang="en-US" sz="2400" dirty="0">
                <a:solidFill>
                  <a:prstClr val="black"/>
                </a:solidFill>
              </a:rPr>
              <a:t>in garden</a:t>
            </a:r>
            <a:endParaRPr lang="en-US" sz="2400" dirty="0"/>
          </a:p>
        </p:txBody>
      </p:sp>
      <p:pic>
        <p:nvPicPr>
          <p:cNvPr id="24" name="Picture 23"/>
          <p:cNvPicPr>
            <a:picLocks noChangeAspect="1"/>
          </p:cNvPicPr>
          <p:nvPr/>
        </p:nvPicPr>
        <p:blipFill>
          <a:blip r:embed="rId3"/>
          <a:stretch>
            <a:fillRect/>
          </a:stretch>
        </p:blipFill>
        <p:spPr>
          <a:xfrm>
            <a:off x="9769491" y="4555240"/>
            <a:ext cx="2369174" cy="2252103"/>
          </a:xfrm>
          <a:prstGeom prst="rect">
            <a:avLst/>
          </a:prstGeom>
        </p:spPr>
      </p:pic>
      <p:sp>
        <p:nvSpPr>
          <p:cNvPr id="3" name="Rectangle 2"/>
          <p:cNvSpPr/>
          <p:nvPr/>
        </p:nvSpPr>
        <p:spPr>
          <a:xfrm>
            <a:off x="10164802" y="4701223"/>
            <a:ext cx="1689886" cy="461665"/>
          </a:xfrm>
          <a:prstGeom prst="rect">
            <a:avLst/>
          </a:prstGeom>
        </p:spPr>
        <p:txBody>
          <a:bodyPr wrap="none">
            <a:spAutoFit/>
          </a:bodyPr>
          <a:lstStyle/>
          <a:p>
            <a:pPr lvl="0"/>
            <a:r>
              <a:rPr lang="en-US" sz="2400" dirty="0">
                <a:solidFill>
                  <a:prstClr val="black"/>
                </a:solidFill>
              </a:rPr>
              <a:t>in aquarium</a:t>
            </a:r>
          </a:p>
        </p:txBody>
      </p:sp>
      <p:pic>
        <p:nvPicPr>
          <p:cNvPr id="5" name="Picture 4"/>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46215" y="5215830"/>
            <a:ext cx="1805875" cy="1354406"/>
          </a:xfrm>
          <a:prstGeom prst="rect">
            <a:avLst/>
          </a:prstGeom>
        </p:spPr>
      </p:pic>
      <p:pic>
        <p:nvPicPr>
          <p:cNvPr id="6" name="Picture 5"/>
          <p:cNvPicPr>
            <a:picLocks noChangeAspect="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102058" y="5092579"/>
            <a:ext cx="1987879" cy="1477657"/>
          </a:xfrm>
          <a:prstGeom prst="rect">
            <a:avLst/>
          </a:prstGeom>
        </p:spPr>
      </p:pic>
      <p:pic>
        <p:nvPicPr>
          <p:cNvPr id="11" name="Picture 10"/>
          <p:cNvPicPr>
            <a:picLocks noChangeAspect="1"/>
          </p:cNvPicPr>
          <p:nvPr/>
        </p:nvPicPr>
        <p:blipFill>
          <a:blip r:embed="rId8"/>
          <a:stretch>
            <a:fillRect/>
          </a:stretch>
        </p:blipFill>
        <p:spPr>
          <a:xfrm>
            <a:off x="7590154" y="5134676"/>
            <a:ext cx="1977930" cy="1478620"/>
          </a:xfrm>
          <a:prstGeom prst="rect">
            <a:avLst/>
          </a:prstGeom>
        </p:spPr>
      </p:pic>
      <p:pic>
        <p:nvPicPr>
          <p:cNvPr id="17" name="Picture 16"/>
          <p:cNvPicPr>
            <a:picLocks noChangeAspect="1"/>
          </p:cNvPicPr>
          <p:nvPr/>
        </p:nvPicPr>
        <p:blipFill>
          <a:blip r:embed="rId9"/>
          <a:stretch>
            <a:fillRect/>
          </a:stretch>
        </p:blipFill>
        <p:spPr>
          <a:xfrm>
            <a:off x="2672110" y="5134676"/>
            <a:ext cx="1914015" cy="1458539"/>
          </a:xfrm>
          <a:prstGeom prst="rect">
            <a:avLst/>
          </a:prstGeom>
        </p:spPr>
      </p:pic>
      <p:pic>
        <p:nvPicPr>
          <p:cNvPr id="21" name="Picture 20"/>
          <p:cNvPicPr>
            <a:picLocks noChangeAspect="1"/>
          </p:cNvPicPr>
          <p:nvPr/>
        </p:nvPicPr>
        <p:blipFill>
          <a:blip r:embed="rId10"/>
          <a:stretch>
            <a:fillRect/>
          </a:stretch>
        </p:blipFill>
        <p:spPr>
          <a:xfrm>
            <a:off x="10014951" y="5201820"/>
            <a:ext cx="1885605" cy="1368416"/>
          </a:xfrm>
          <a:prstGeom prst="rect">
            <a:avLst/>
          </a:prstGeom>
        </p:spPr>
      </p:pic>
      <p:sp>
        <p:nvSpPr>
          <p:cNvPr id="14" name="Rectangle 13"/>
          <p:cNvSpPr/>
          <p:nvPr/>
        </p:nvSpPr>
        <p:spPr>
          <a:xfrm>
            <a:off x="9421462" y="6545733"/>
            <a:ext cx="328936" cy="261610"/>
          </a:xfrm>
          <a:prstGeom prst="rect">
            <a:avLst/>
          </a:prstGeom>
        </p:spPr>
        <p:txBody>
          <a:bodyPr wrap="none">
            <a:spAutoFit/>
          </a:bodyPr>
          <a:lstStyle/>
          <a:p>
            <a:r>
              <a:rPr lang="en-US" sz="1100" b="1" dirty="0">
                <a:solidFill>
                  <a:prstClr val="black"/>
                </a:solidFill>
              </a:rPr>
              <a:t>21</a:t>
            </a:r>
            <a:endParaRPr lang="en-US" dirty="0"/>
          </a:p>
        </p:txBody>
      </p:sp>
      <p:sp>
        <p:nvSpPr>
          <p:cNvPr id="16" name="Rectangle 15"/>
          <p:cNvSpPr/>
          <p:nvPr/>
        </p:nvSpPr>
        <p:spPr>
          <a:xfrm>
            <a:off x="11847916" y="6570236"/>
            <a:ext cx="328936" cy="261610"/>
          </a:xfrm>
          <a:prstGeom prst="rect">
            <a:avLst/>
          </a:prstGeom>
        </p:spPr>
        <p:txBody>
          <a:bodyPr wrap="none">
            <a:spAutoFit/>
          </a:bodyPr>
          <a:lstStyle/>
          <a:p>
            <a:r>
              <a:rPr lang="en-US" sz="1100" b="1" dirty="0">
                <a:solidFill>
                  <a:prstClr val="black"/>
                </a:solidFill>
              </a:rPr>
              <a:t>21</a:t>
            </a:r>
            <a:endParaRPr lang="en-US" dirty="0"/>
          </a:p>
        </p:txBody>
      </p:sp>
      <p:pic>
        <p:nvPicPr>
          <p:cNvPr id="29" name="Picture 28"/>
          <p:cNvPicPr>
            <a:picLocks noChangeAspect="1"/>
          </p:cNvPicPr>
          <p:nvPr/>
        </p:nvPicPr>
        <p:blipFill>
          <a:blip r:embed="rId11"/>
          <a:stretch>
            <a:fillRect/>
          </a:stretch>
        </p:blipFill>
        <p:spPr>
          <a:xfrm>
            <a:off x="5517230" y="492325"/>
            <a:ext cx="942975" cy="876300"/>
          </a:xfrm>
          <a:prstGeom prst="rect">
            <a:avLst/>
          </a:prstGeom>
        </p:spPr>
      </p:pic>
      <p:pic>
        <p:nvPicPr>
          <p:cNvPr id="30" name="Picture 29"/>
          <p:cNvPicPr>
            <a:picLocks noChangeAspect="1"/>
          </p:cNvPicPr>
          <p:nvPr/>
        </p:nvPicPr>
        <p:blipFill>
          <a:blip r:embed="rId12"/>
          <a:stretch>
            <a:fillRect/>
          </a:stretch>
        </p:blipFill>
        <p:spPr>
          <a:xfrm>
            <a:off x="6646444" y="570076"/>
            <a:ext cx="943710" cy="678164"/>
          </a:xfrm>
          <a:prstGeom prst="rect">
            <a:avLst/>
          </a:prstGeom>
        </p:spPr>
      </p:pic>
      <p:pic>
        <p:nvPicPr>
          <p:cNvPr id="31" name="Picture 30"/>
          <p:cNvPicPr>
            <a:picLocks noChangeAspect="1"/>
          </p:cNvPicPr>
          <p:nvPr/>
        </p:nvPicPr>
        <p:blipFill>
          <a:blip r:embed="rId12"/>
          <a:stretch>
            <a:fillRect/>
          </a:stretch>
        </p:blipFill>
        <p:spPr>
          <a:xfrm>
            <a:off x="5653307" y="2415132"/>
            <a:ext cx="1119456" cy="804458"/>
          </a:xfrm>
          <a:prstGeom prst="rect">
            <a:avLst/>
          </a:prstGeom>
        </p:spPr>
      </p:pic>
      <p:pic>
        <p:nvPicPr>
          <p:cNvPr id="32" name="Picture 31"/>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317898" y="3237455"/>
            <a:ext cx="670819" cy="67081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6349562"/>
      </p:ext>
    </p:extLst>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5" action="ppaction://hlinksldjump"/>
          </p:cNvPr>
          <p:cNvPicPr>
            <a:picLocks noChangeAspect="1"/>
          </p:cNvPicPr>
          <p:nvPr/>
        </p:nvPicPr>
        <p:blipFill>
          <a:blip r:embed="rId6"/>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837798" y="1112378"/>
            <a:ext cx="8454494" cy="707886"/>
          </a:xfrm>
          <a:prstGeom prst="rect">
            <a:avLst/>
          </a:prstGeom>
        </p:spPr>
        <p:txBody>
          <a:bodyPr wrap="none">
            <a:spAutoFit/>
          </a:bodyPr>
          <a:lstStyle/>
          <a:p>
            <a:r>
              <a:rPr lang="en-US" sz="4000" dirty="0"/>
              <a:t>What other animals might live in a bog?</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433128" y="1748885"/>
            <a:ext cx="7325743" cy="2359137"/>
          </a:xfrm>
          <a:prstGeom prst="rect">
            <a:avLst/>
          </a:prstGeom>
        </p:spPr>
      </p:pic>
      <p:sp>
        <p:nvSpPr>
          <p:cNvPr id="15" name="TextBox 14"/>
          <p:cNvSpPr txBox="1"/>
          <p:nvPr/>
        </p:nvSpPr>
        <p:spPr>
          <a:xfrm>
            <a:off x="5696899" y="1978259"/>
            <a:ext cx="736292" cy="461665"/>
          </a:xfrm>
          <a:prstGeom prst="rect">
            <a:avLst/>
          </a:prstGeom>
          <a:noFill/>
        </p:spPr>
        <p:txBody>
          <a:bodyPr wrap="none" rtlCol="0">
            <a:spAutoFit/>
          </a:bodyPr>
          <a:lstStyle/>
          <a:p>
            <a:r>
              <a:rPr lang="en-US" sz="2400" dirty="0"/>
              <a:t>lives</a:t>
            </a:r>
          </a:p>
        </p:txBody>
      </p:sp>
      <p:sp>
        <p:nvSpPr>
          <p:cNvPr id="7" name="Rectangle 6"/>
          <p:cNvSpPr/>
          <p:nvPr/>
        </p:nvSpPr>
        <p:spPr>
          <a:xfrm>
            <a:off x="10478157" y="226597"/>
            <a:ext cx="1422400" cy="646331"/>
          </a:xfrm>
          <a:prstGeom prst="rect">
            <a:avLst/>
          </a:prstGeom>
        </p:spPr>
        <p:txBody>
          <a:bodyPr wrap="square">
            <a:spAutoFit/>
          </a:bodyPr>
          <a:lstStyle/>
          <a:p>
            <a:r>
              <a:rPr lang="en-US" dirty="0"/>
              <a:t>Question 22</a:t>
            </a:r>
          </a:p>
          <a:p>
            <a:r>
              <a:rPr lang="en-US" dirty="0"/>
              <a:t>Level 3</a:t>
            </a:r>
          </a:p>
        </p:txBody>
      </p:sp>
      <p:sp>
        <p:nvSpPr>
          <p:cNvPr id="2" name="Rectangle 1"/>
          <p:cNvSpPr/>
          <p:nvPr/>
        </p:nvSpPr>
        <p:spPr>
          <a:xfrm>
            <a:off x="8130595" y="1900464"/>
            <a:ext cx="954107" cy="461665"/>
          </a:xfrm>
          <a:prstGeom prst="rect">
            <a:avLst/>
          </a:prstGeom>
        </p:spPr>
        <p:txBody>
          <a:bodyPr wrap="none">
            <a:spAutoFit/>
          </a:bodyPr>
          <a:lstStyle/>
          <a:p>
            <a:r>
              <a:rPr lang="en-US" sz="2400" dirty="0"/>
              <a:t>in bog</a:t>
            </a:r>
            <a:endParaRPr lang="en-US" dirty="0"/>
          </a:p>
        </p:txBody>
      </p:sp>
      <p:pic>
        <p:nvPicPr>
          <p:cNvPr id="26" name="Picture 25"/>
          <p:cNvPicPr>
            <a:picLocks noChangeAspect="1"/>
          </p:cNvPicPr>
          <p:nvPr/>
        </p:nvPicPr>
        <p:blipFill>
          <a:blip r:embed="rId3"/>
          <a:stretch>
            <a:fillRect/>
          </a:stretch>
        </p:blipFill>
        <p:spPr>
          <a:xfrm>
            <a:off x="2092651" y="461461"/>
            <a:ext cx="828675" cy="838200"/>
          </a:xfrm>
          <a:prstGeom prst="rect">
            <a:avLst/>
          </a:prstGeom>
        </p:spPr>
      </p:pic>
      <p:pic>
        <p:nvPicPr>
          <p:cNvPr id="27" name="Picture 26"/>
          <p:cNvPicPr>
            <a:picLocks noChangeAspect="1"/>
          </p:cNvPicPr>
          <p:nvPr/>
        </p:nvPicPr>
        <p:blipFill>
          <a:blip r:embed="rId4"/>
          <a:stretch>
            <a:fillRect/>
          </a:stretch>
        </p:blipFill>
        <p:spPr>
          <a:xfrm>
            <a:off x="7610149" y="2362129"/>
            <a:ext cx="1995001" cy="1519443"/>
          </a:xfrm>
          <a:prstGeom prst="rect">
            <a:avLst/>
          </a:prstGeom>
        </p:spPr>
      </p:pic>
      <p:pic>
        <p:nvPicPr>
          <p:cNvPr id="42" name="Picture 41"/>
          <p:cNvPicPr>
            <a:picLocks noChangeAspect="1"/>
          </p:cNvPicPr>
          <p:nvPr/>
        </p:nvPicPr>
        <p:blipFill>
          <a:blip r:embed="rId5"/>
          <a:stretch>
            <a:fillRect/>
          </a:stretch>
        </p:blipFill>
        <p:spPr>
          <a:xfrm>
            <a:off x="4608271" y="409486"/>
            <a:ext cx="1114425" cy="857250"/>
          </a:xfrm>
          <a:prstGeom prst="rect">
            <a:avLst/>
          </a:prstGeom>
        </p:spPr>
      </p:pic>
      <p:pic>
        <p:nvPicPr>
          <p:cNvPr id="6" name="Picture 5"/>
          <p:cNvPicPr>
            <a:picLocks noChangeAspect="1"/>
          </p:cNvPicPr>
          <p:nvPr/>
        </p:nvPicPr>
        <p:blipFill>
          <a:blip r:embed="rId6"/>
          <a:stretch>
            <a:fillRect/>
          </a:stretch>
        </p:blipFill>
        <p:spPr>
          <a:xfrm>
            <a:off x="5120382" y="2544821"/>
            <a:ext cx="1956346" cy="1063220"/>
          </a:xfrm>
          <a:prstGeom prst="rect">
            <a:avLst/>
          </a:prstGeom>
        </p:spPr>
      </p:pic>
      <p:pic>
        <p:nvPicPr>
          <p:cNvPr id="8" name="Picture 7"/>
          <p:cNvPicPr>
            <a:picLocks noChangeAspect="1"/>
          </p:cNvPicPr>
          <p:nvPr/>
        </p:nvPicPr>
        <p:blipFill>
          <a:blip r:embed="rId6"/>
          <a:stretch>
            <a:fillRect/>
          </a:stretch>
        </p:blipFill>
        <p:spPr>
          <a:xfrm>
            <a:off x="7610149" y="570513"/>
            <a:ext cx="1708445" cy="65907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86442953"/>
      </p:ext>
    </p:extLst>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stretch>
            <a:fillRect/>
          </a:stretch>
        </p:blipFill>
        <p:spPr>
          <a:xfrm>
            <a:off x="102391" y="3387127"/>
            <a:ext cx="2340813" cy="2340813"/>
          </a:xfrm>
          <a:prstGeom prst="rect">
            <a:avLst/>
          </a:prstGeom>
        </p:spPr>
      </p:pic>
      <p:pic>
        <p:nvPicPr>
          <p:cNvPr id="11" name="Picture 10">
            <a:hlinkClick r:id="rId4" action="ppaction://hlinksldjump"/>
          </p:cNvPr>
          <p:cNvPicPr>
            <a:picLocks noChangeAspect="1"/>
          </p:cNvPicPr>
          <p:nvPr/>
        </p:nvPicPr>
        <p:blipFill>
          <a:blip r:embed="rId3"/>
          <a:stretch>
            <a:fillRect/>
          </a:stretch>
        </p:blipFill>
        <p:spPr>
          <a:xfrm>
            <a:off x="2514143" y="3376814"/>
            <a:ext cx="2340813" cy="2340813"/>
          </a:xfrm>
          <a:prstGeom prst="rect">
            <a:avLst/>
          </a:prstGeom>
        </p:spPr>
      </p:pic>
      <p:pic>
        <p:nvPicPr>
          <p:cNvPr id="12" name="Picture 11">
            <a:hlinkClick r:id="rId4" action="ppaction://hlinksldjump"/>
          </p:cNvPr>
          <p:cNvPicPr>
            <a:picLocks noChangeAspect="1"/>
          </p:cNvPicPr>
          <p:nvPr/>
        </p:nvPicPr>
        <p:blipFill>
          <a:blip r:embed="rId3"/>
          <a:stretch>
            <a:fillRect/>
          </a:stretch>
        </p:blipFill>
        <p:spPr>
          <a:xfrm>
            <a:off x="4907901" y="3376814"/>
            <a:ext cx="2340813" cy="2340813"/>
          </a:xfrm>
          <a:prstGeom prst="rect">
            <a:avLst/>
          </a:prstGeom>
        </p:spPr>
      </p:pic>
      <p:pic>
        <p:nvPicPr>
          <p:cNvPr id="16" name="Picture 15">
            <a:hlinkClick r:id="rId2" action="ppaction://hlinksldjump"/>
          </p:cNvPr>
          <p:cNvPicPr>
            <a:picLocks noChangeAspect="1"/>
          </p:cNvPicPr>
          <p:nvPr/>
        </p:nvPicPr>
        <p:blipFill>
          <a:blip r:embed="rId3"/>
          <a:stretch>
            <a:fillRect/>
          </a:stretch>
        </p:blipFill>
        <p:spPr>
          <a:xfrm>
            <a:off x="7301659" y="3387127"/>
            <a:ext cx="2340813" cy="2340813"/>
          </a:xfrm>
          <a:prstGeom prst="rect">
            <a:avLst/>
          </a:prstGeom>
        </p:spPr>
      </p:pic>
      <p:pic>
        <p:nvPicPr>
          <p:cNvPr id="17" name="Picture 16">
            <a:hlinkClick r:id="rId2" action="ppaction://hlinksldjump"/>
          </p:cNvPr>
          <p:cNvPicPr>
            <a:picLocks noChangeAspect="1"/>
          </p:cNvPicPr>
          <p:nvPr/>
        </p:nvPicPr>
        <p:blipFill>
          <a:blip r:embed="rId3"/>
          <a:stretch>
            <a:fillRect/>
          </a:stretch>
        </p:blipFill>
        <p:spPr>
          <a:xfrm>
            <a:off x="7294731" y="580661"/>
            <a:ext cx="2340813" cy="2340813"/>
          </a:xfrm>
          <a:prstGeom prst="rect">
            <a:avLst/>
          </a:prstGeom>
        </p:spPr>
      </p:pic>
      <p:pic>
        <p:nvPicPr>
          <p:cNvPr id="18" name="Picture 17">
            <a:hlinkClick r:id="rId4" action="ppaction://hlinksldjump"/>
          </p:cNvPr>
          <p:cNvPicPr>
            <a:picLocks noChangeAspect="1"/>
          </p:cNvPicPr>
          <p:nvPr/>
        </p:nvPicPr>
        <p:blipFill>
          <a:blip r:embed="rId3"/>
          <a:stretch>
            <a:fillRect/>
          </a:stretch>
        </p:blipFill>
        <p:spPr>
          <a:xfrm>
            <a:off x="4911876" y="580662"/>
            <a:ext cx="2340813" cy="2340813"/>
          </a:xfrm>
          <a:prstGeom prst="rect">
            <a:avLst/>
          </a:prstGeom>
        </p:spPr>
      </p:pic>
      <p:pic>
        <p:nvPicPr>
          <p:cNvPr id="23" name="Picture 22">
            <a:hlinkClick r:id="rId4" action="ppaction://hlinksldjump"/>
          </p:cNvPr>
          <p:cNvPicPr>
            <a:picLocks noChangeAspect="1"/>
          </p:cNvPicPr>
          <p:nvPr/>
        </p:nvPicPr>
        <p:blipFill>
          <a:blip r:embed="rId3"/>
          <a:stretch>
            <a:fillRect/>
          </a:stretch>
        </p:blipFill>
        <p:spPr>
          <a:xfrm>
            <a:off x="2500389" y="587664"/>
            <a:ext cx="2340813" cy="2340813"/>
          </a:xfrm>
          <a:prstGeom prst="rect">
            <a:avLst/>
          </a:prstGeom>
        </p:spPr>
      </p:pic>
      <p:pic>
        <p:nvPicPr>
          <p:cNvPr id="24" name="Picture 23">
            <a:hlinkClick r:id="rId2" action="ppaction://hlinksldjump"/>
          </p:cNvPr>
          <p:cNvPicPr>
            <a:picLocks noChangeAspect="1"/>
          </p:cNvPicPr>
          <p:nvPr/>
        </p:nvPicPr>
        <p:blipFill>
          <a:blip r:embed="rId3"/>
          <a:stretch>
            <a:fillRect/>
          </a:stretch>
        </p:blipFill>
        <p:spPr>
          <a:xfrm>
            <a:off x="102391" y="580662"/>
            <a:ext cx="2340813" cy="2340813"/>
          </a:xfrm>
          <a:prstGeom prst="rect">
            <a:avLst/>
          </a:prstGeom>
        </p:spPr>
      </p:pic>
      <p:sp>
        <p:nvSpPr>
          <p:cNvPr id="2" name="Rectangle 1"/>
          <p:cNvSpPr/>
          <p:nvPr/>
        </p:nvSpPr>
        <p:spPr>
          <a:xfrm>
            <a:off x="839932" y="816280"/>
            <a:ext cx="881973" cy="461665"/>
          </a:xfrm>
          <a:prstGeom prst="rect">
            <a:avLst/>
          </a:prstGeom>
        </p:spPr>
        <p:txBody>
          <a:bodyPr wrap="none">
            <a:spAutoFit/>
          </a:bodyPr>
          <a:lstStyle/>
          <a:p>
            <a:r>
              <a:rPr lang="en-US" sz="2400" dirty="0">
                <a:solidFill>
                  <a:prstClr val="black"/>
                </a:solidFill>
              </a:rPr>
              <a:t>Shark</a:t>
            </a:r>
            <a:endParaRPr lang="en-US" dirty="0"/>
          </a:p>
        </p:txBody>
      </p:sp>
      <p:sp>
        <p:nvSpPr>
          <p:cNvPr id="4" name="Rectangle 3"/>
          <p:cNvSpPr/>
          <p:nvPr/>
        </p:nvSpPr>
        <p:spPr>
          <a:xfrm>
            <a:off x="3278019" y="803347"/>
            <a:ext cx="912558" cy="461665"/>
          </a:xfrm>
          <a:prstGeom prst="rect">
            <a:avLst/>
          </a:prstGeom>
        </p:spPr>
        <p:txBody>
          <a:bodyPr wrap="none">
            <a:spAutoFit/>
          </a:bodyPr>
          <a:lstStyle/>
          <a:p>
            <a:r>
              <a:rPr lang="en-US" sz="2400" dirty="0">
                <a:solidFill>
                  <a:prstClr val="black"/>
                </a:solidFill>
              </a:rPr>
              <a:t>Turtle</a:t>
            </a:r>
            <a:endParaRPr lang="en-US" dirty="0"/>
          </a:p>
        </p:txBody>
      </p:sp>
      <p:sp>
        <p:nvSpPr>
          <p:cNvPr id="5" name="Rectangle 4"/>
          <p:cNvSpPr/>
          <p:nvPr/>
        </p:nvSpPr>
        <p:spPr>
          <a:xfrm>
            <a:off x="5734967" y="816280"/>
            <a:ext cx="678391" cy="461665"/>
          </a:xfrm>
          <a:prstGeom prst="rect">
            <a:avLst/>
          </a:prstGeom>
        </p:spPr>
        <p:txBody>
          <a:bodyPr wrap="none">
            <a:spAutoFit/>
          </a:bodyPr>
          <a:lstStyle/>
          <a:p>
            <a:r>
              <a:rPr lang="en-US" sz="2400" dirty="0">
                <a:solidFill>
                  <a:prstClr val="black"/>
                </a:solidFill>
              </a:rPr>
              <a:t>Fish</a:t>
            </a:r>
            <a:endParaRPr lang="en-US" dirty="0"/>
          </a:p>
        </p:txBody>
      </p:sp>
      <p:sp>
        <p:nvSpPr>
          <p:cNvPr id="6" name="Rectangle 5"/>
          <p:cNvSpPr/>
          <p:nvPr/>
        </p:nvSpPr>
        <p:spPr>
          <a:xfrm>
            <a:off x="7870544" y="816279"/>
            <a:ext cx="1292662" cy="461665"/>
          </a:xfrm>
          <a:prstGeom prst="rect">
            <a:avLst/>
          </a:prstGeom>
        </p:spPr>
        <p:txBody>
          <a:bodyPr wrap="none">
            <a:spAutoFit/>
          </a:bodyPr>
          <a:lstStyle/>
          <a:p>
            <a:pPr lvl="0"/>
            <a:r>
              <a:rPr lang="en-US" sz="2400" dirty="0">
                <a:solidFill>
                  <a:prstClr val="black"/>
                </a:solidFill>
              </a:rPr>
              <a:t>Elephant</a:t>
            </a:r>
            <a:endParaRPr lang="en-US" dirty="0">
              <a:solidFill>
                <a:prstClr val="black"/>
              </a:solidFill>
            </a:endParaRPr>
          </a:p>
        </p:txBody>
      </p:sp>
      <p:sp>
        <p:nvSpPr>
          <p:cNvPr id="7" name="Rectangle 6"/>
          <p:cNvSpPr/>
          <p:nvPr/>
        </p:nvSpPr>
        <p:spPr>
          <a:xfrm>
            <a:off x="7870544" y="3588619"/>
            <a:ext cx="1223605" cy="461665"/>
          </a:xfrm>
          <a:prstGeom prst="rect">
            <a:avLst/>
          </a:prstGeom>
        </p:spPr>
        <p:txBody>
          <a:bodyPr wrap="none">
            <a:spAutoFit/>
          </a:bodyPr>
          <a:lstStyle/>
          <a:p>
            <a:r>
              <a:rPr lang="en-US" sz="2400" dirty="0">
                <a:solidFill>
                  <a:prstClr val="black"/>
                </a:solidFill>
              </a:rPr>
              <a:t>Octopus</a:t>
            </a:r>
            <a:endParaRPr lang="en-US" dirty="0"/>
          </a:p>
        </p:txBody>
      </p:sp>
      <p:sp>
        <p:nvSpPr>
          <p:cNvPr id="8" name="Rectangle 7"/>
          <p:cNvSpPr/>
          <p:nvPr/>
        </p:nvSpPr>
        <p:spPr>
          <a:xfrm>
            <a:off x="5734966" y="3581732"/>
            <a:ext cx="805029" cy="461665"/>
          </a:xfrm>
          <a:prstGeom prst="rect">
            <a:avLst/>
          </a:prstGeom>
        </p:spPr>
        <p:txBody>
          <a:bodyPr wrap="none">
            <a:spAutoFit/>
          </a:bodyPr>
          <a:lstStyle/>
          <a:p>
            <a:pPr lvl="0"/>
            <a:r>
              <a:rPr lang="en-US" sz="2400" dirty="0">
                <a:solidFill>
                  <a:prstClr val="black"/>
                </a:solidFill>
              </a:rPr>
              <a:t>Duck</a:t>
            </a:r>
            <a:endParaRPr lang="en-US" dirty="0">
              <a:solidFill>
                <a:prstClr val="black"/>
              </a:solidFill>
            </a:endParaRPr>
          </a:p>
        </p:txBody>
      </p:sp>
      <p:sp>
        <p:nvSpPr>
          <p:cNvPr id="9" name="Rectangle 8"/>
          <p:cNvSpPr/>
          <p:nvPr/>
        </p:nvSpPr>
        <p:spPr>
          <a:xfrm>
            <a:off x="3248660" y="3588619"/>
            <a:ext cx="918521" cy="461665"/>
          </a:xfrm>
          <a:prstGeom prst="rect">
            <a:avLst/>
          </a:prstGeom>
        </p:spPr>
        <p:txBody>
          <a:bodyPr wrap="none">
            <a:spAutoFit/>
          </a:bodyPr>
          <a:lstStyle/>
          <a:p>
            <a:pPr lvl="0"/>
            <a:r>
              <a:rPr lang="en-US" sz="2400" dirty="0">
                <a:solidFill>
                  <a:prstClr val="black"/>
                </a:solidFill>
              </a:rPr>
              <a:t>Snake</a:t>
            </a:r>
            <a:endParaRPr lang="en-US" dirty="0">
              <a:solidFill>
                <a:prstClr val="black"/>
              </a:solidFill>
            </a:endParaRPr>
          </a:p>
        </p:txBody>
      </p:sp>
      <p:sp>
        <p:nvSpPr>
          <p:cNvPr id="10" name="Rectangle 9"/>
          <p:cNvSpPr/>
          <p:nvPr/>
        </p:nvSpPr>
        <p:spPr>
          <a:xfrm>
            <a:off x="691262" y="3581730"/>
            <a:ext cx="1191608" cy="461665"/>
          </a:xfrm>
          <a:prstGeom prst="rect">
            <a:avLst/>
          </a:prstGeom>
        </p:spPr>
        <p:txBody>
          <a:bodyPr wrap="none">
            <a:spAutoFit/>
          </a:bodyPr>
          <a:lstStyle/>
          <a:p>
            <a:pPr lvl="0"/>
            <a:r>
              <a:rPr lang="en-US" sz="2400" dirty="0">
                <a:solidFill>
                  <a:prstClr val="black"/>
                </a:solidFill>
              </a:rPr>
              <a:t>Penguin</a:t>
            </a:r>
            <a:endParaRPr lang="en-US" dirty="0">
              <a:solidFill>
                <a:prstClr val="black"/>
              </a:solidFill>
            </a:endParaRPr>
          </a:p>
        </p:txBody>
      </p:sp>
      <p:pic>
        <p:nvPicPr>
          <p:cNvPr id="19" name="Picture 18">
            <a:hlinkClick r:id="rId4" action="ppaction://hlinksldjump"/>
          </p:cNvPr>
          <p:cNvPicPr>
            <a:picLocks noChangeAspect="1"/>
          </p:cNvPicPr>
          <p:nvPr/>
        </p:nvPicPr>
        <p:blipFill>
          <a:blip r:embed="rId3"/>
          <a:stretch>
            <a:fillRect/>
          </a:stretch>
        </p:blipFill>
        <p:spPr>
          <a:xfrm>
            <a:off x="9705120" y="580660"/>
            <a:ext cx="2340813" cy="2340813"/>
          </a:xfrm>
          <a:prstGeom prst="rect">
            <a:avLst/>
          </a:prstGeom>
        </p:spPr>
      </p:pic>
      <p:pic>
        <p:nvPicPr>
          <p:cNvPr id="20" name="Picture 19">
            <a:hlinkClick r:id="rId4" action="ppaction://hlinksldjump"/>
          </p:cNvPr>
          <p:cNvPicPr>
            <a:picLocks noChangeAspect="1"/>
          </p:cNvPicPr>
          <p:nvPr/>
        </p:nvPicPr>
        <p:blipFill>
          <a:blip r:embed="rId3"/>
          <a:stretch>
            <a:fillRect/>
          </a:stretch>
        </p:blipFill>
        <p:spPr>
          <a:xfrm>
            <a:off x="9705119" y="3376813"/>
            <a:ext cx="2340813" cy="2340813"/>
          </a:xfrm>
          <a:prstGeom prst="rect">
            <a:avLst/>
          </a:prstGeom>
        </p:spPr>
      </p:pic>
      <p:pic>
        <p:nvPicPr>
          <p:cNvPr id="21" name="Picture 20">
            <a:hlinkClick r:id="rId2" action="ppaction://hlinksldjump"/>
          </p:cNvPr>
          <p:cNvPicPr>
            <a:picLocks noChangeAspect="1"/>
          </p:cNvPicPr>
          <p:nvPr/>
        </p:nvPicPr>
        <p:blipFill>
          <a:blip r:embed="rId5"/>
          <a:stretch>
            <a:fillRect/>
          </a:stretch>
        </p:blipFill>
        <p:spPr>
          <a:xfrm>
            <a:off x="372863" y="1292195"/>
            <a:ext cx="1799868" cy="1120970"/>
          </a:xfrm>
          <a:prstGeom prst="rect">
            <a:avLst/>
          </a:prstGeom>
        </p:spPr>
      </p:pic>
      <p:pic>
        <p:nvPicPr>
          <p:cNvPr id="22" name="Picture 21">
            <a:hlinkClick r:id="rId4" action="ppaction://hlinksldjump"/>
          </p:cNvPr>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810626" y="1555685"/>
            <a:ext cx="1750070" cy="924456"/>
          </a:xfrm>
          <a:prstGeom prst="rect">
            <a:avLst/>
          </a:prstGeom>
        </p:spPr>
      </p:pic>
      <p:pic>
        <p:nvPicPr>
          <p:cNvPr id="26" name="Picture 25">
            <a:hlinkClick r:id="rId4" action="ppaction://hlinksldjump"/>
          </p:cNvPr>
          <p:cNvPicPr>
            <a:picLocks noChangeAspect="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241323" y="1432555"/>
            <a:ext cx="1761737" cy="977442"/>
          </a:xfrm>
          <a:prstGeom prst="rect">
            <a:avLst/>
          </a:prstGeom>
        </p:spPr>
      </p:pic>
      <p:pic>
        <p:nvPicPr>
          <p:cNvPr id="13" name="Picture 12">
            <a:hlinkClick r:id="rId4" action="ppaction://hlinksldjump"/>
          </p:cNvPr>
          <p:cNvPicPr>
            <a:picLocks noChangeAspect="1"/>
          </p:cNvPicPr>
          <p:nvPr/>
        </p:nvPicPr>
        <p:blipFill>
          <a:blip r:embed="rId8"/>
          <a:stretch>
            <a:fillRect/>
          </a:stretch>
        </p:blipFill>
        <p:spPr>
          <a:xfrm>
            <a:off x="2694658" y="4260271"/>
            <a:ext cx="1954834" cy="892139"/>
          </a:xfrm>
          <a:prstGeom prst="rect">
            <a:avLst/>
          </a:prstGeom>
        </p:spPr>
      </p:pic>
      <p:pic>
        <p:nvPicPr>
          <p:cNvPr id="14" name="Picture 13">
            <a:hlinkClick r:id="rId4" action="ppaction://hlinksldjump"/>
          </p:cNvPr>
          <p:cNvPicPr>
            <a:picLocks noChangeAspect="1"/>
          </p:cNvPicPr>
          <p:nvPr/>
        </p:nvPicPr>
        <p:blipFill>
          <a:blip r:embed="rId9"/>
          <a:stretch>
            <a:fillRect/>
          </a:stretch>
        </p:blipFill>
        <p:spPr>
          <a:xfrm>
            <a:off x="5228598" y="4260271"/>
            <a:ext cx="1647825" cy="1009650"/>
          </a:xfrm>
          <a:prstGeom prst="rect">
            <a:avLst/>
          </a:prstGeom>
        </p:spPr>
      </p:pic>
      <p:pic>
        <p:nvPicPr>
          <p:cNvPr id="15" name="Picture 14">
            <a:hlinkClick r:id="rId2" action="ppaction://hlinksldjump"/>
          </p:cNvPr>
          <p:cNvPicPr>
            <a:picLocks noChangeAspect="1"/>
          </p:cNvPicPr>
          <p:nvPr/>
        </p:nvPicPr>
        <p:blipFill>
          <a:blip r:embed="rId1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541535" y="4093361"/>
            <a:ext cx="1791293" cy="1343470"/>
          </a:xfrm>
          <a:prstGeom prst="rect">
            <a:avLst/>
          </a:prstGeom>
        </p:spPr>
      </p:pic>
      <p:pic>
        <p:nvPicPr>
          <p:cNvPr id="27" name="Picture 26">
            <a:hlinkClick r:id="rId2" action="ppaction://hlinksldjump"/>
          </p:cNvPr>
          <p:cNvPicPr>
            <a:picLocks noChangeAspect="1"/>
          </p:cNvPicPr>
          <p:nvPr/>
        </p:nvPicPr>
        <p:blipFill>
          <a:blip r:embed="rId11">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510731" y="1353261"/>
            <a:ext cx="1901492" cy="1235970"/>
          </a:xfrm>
          <a:prstGeom prst="rect">
            <a:avLst/>
          </a:prstGeom>
        </p:spPr>
      </p:pic>
      <p:pic>
        <p:nvPicPr>
          <p:cNvPr id="28" name="Picture 27">
            <a:hlinkClick r:id="rId4" action="ppaction://hlinksldjump"/>
          </p:cNvPr>
          <p:cNvPicPr>
            <a:picLocks noChangeAspect="1"/>
          </p:cNvPicPr>
          <p:nvPr/>
        </p:nvPicPr>
        <p:blipFill>
          <a:blip r:embed="rId1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882348" y="4101502"/>
            <a:ext cx="1857375" cy="1209675"/>
          </a:xfrm>
          <a:prstGeom prst="rect">
            <a:avLst/>
          </a:prstGeom>
        </p:spPr>
      </p:pic>
      <p:sp>
        <p:nvSpPr>
          <p:cNvPr id="29" name="Rectangle 28"/>
          <p:cNvSpPr/>
          <p:nvPr/>
        </p:nvSpPr>
        <p:spPr>
          <a:xfrm>
            <a:off x="10418380" y="3581731"/>
            <a:ext cx="914289" cy="461665"/>
          </a:xfrm>
          <a:prstGeom prst="rect">
            <a:avLst/>
          </a:prstGeom>
        </p:spPr>
        <p:txBody>
          <a:bodyPr wrap="none">
            <a:spAutoFit/>
          </a:bodyPr>
          <a:lstStyle/>
          <a:p>
            <a:r>
              <a:rPr lang="en-US" sz="2400" dirty="0">
                <a:solidFill>
                  <a:prstClr val="black"/>
                </a:solidFill>
              </a:rPr>
              <a:t>Lizard</a:t>
            </a:r>
            <a:endParaRPr lang="en-US" dirty="0"/>
          </a:p>
        </p:txBody>
      </p:sp>
      <p:pic>
        <p:nvPicPr>
          <p:cNvPr id="31" name="Picture 30">
            <a:hlinkClick r:id="rId4" action="ppaction://hlinksldjump"/>
          </p:cNvPr>
          <p:cNvPicPr>
            <a:picLocks noChangeAspect="1"/>
          </p:cNvPicPr>
          <p:nvPr/>
        </p:nvPicPr>
        <p:blipFill>
          <a:blip r:embed="rId13"/>
          <a:stretch>
            <a:fillRect/>
          </a:stretch>
        </p:blipFill>
        <p:spPr>
          <a:xfrm>
            <a:off x="10211357" y="1144743"/>
            <a:ext cx="1318873" cy="1553065"/>
          </a:xfrm>
          <a:prstGeom prst="rect">
            <a:avLst/>
          </a:prstGeom>
        </p:spPr>
      </p:pic>
      <p:sp>
        <p:nvSpPr>
          <p:cNvPr id="32" name="Rectangle 31"/>
          <p:cNvSpPr/>
          <p:nvPr/>
        </p:nvSpPr>
        <p:spPr>
          <a:xfrm>
            <a:off x="10577902" y="738294"/>
            <a:ext cx="686983" cy="461665"/>
          </a:xfrm>
          <a:prstGeom prst="rect">
            <a:avLst/>
          </a:prstGeom>
        </p:spPr>
        <p:txBody>
          <a:bodyPr wrap="none">
            <a:spAutoFit/>
          </a:bodyPr>
          <a:lstStyle/>
          <a:p>
            <a:r>
              <a:rPr lang="en-US" sz="2400" dirty="0">
                <a:solidFill>
                  <a:prstClr val="black"/>
                </a:solidFill>
              </a:rPr>
              <a:t>Bird</a:t>
            </a:r>
            <a:endParaRPr lang="en-US" dirty="0"/>
          </a:p>
        </p:txBody>
      </p:sp>
      <p:pic>
        <p:nvPicPr>
          <p:cNvPr id="34" name="Picture 33">
            <a:hlinkClick r:id="rId2" action="ppaction://hlinksldjump"/>
          </p:cNvPr>
          <p:cNvPicPr>
            <a:picLocks noChangeAspect="1"/>
          </p:cNvPicPr>
          <p:nvPr/>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37615" y="4029045"/>
            <a:ext cx="1077453" cy="1472102"/>
          </a:xfrm>
          <a:prstGeom prst="rect">
            <a:avLst/>
          </a:prstGeom>
        </p:spPr>
      </p:pic>
      <p:sp>
        <p:nvSpPr>
          <p:cNvPr id="25" name="Rectangle 24"/>
          <p:cNvSpPr/>
          <p:nvPr/>
        </p:nvSpPr>
        <p:spPr>
          <a:xfrm>
            <a:off x="4535912" y="5477087"/>
            <a:ext cx="328936" cy="261610"/>
          </a:xfrm>
          <a:prstGeom prst="rect">
            <a:avLst/>
          </a:prstGeom>
        </p:spPr>
        <p:txBody>
          <a:bodyPr wrap="none">
            <a:spAutoFit/>
          </a:bodyPr>
          <a:lstStyle/>
          <a:p>
            <a:r>
              <a:rPr lang="en-US" sz="1100" b="1" dirty="0">
                <a:solidFill>
                  <a:prstClr val="black"/>
                </a:solidFill>
              </a:rPr>
              <a:t>22</a:t>
            </a:r>
            <a:endParaRPr lang="en-US" dirty="0"/>
          </a:p>
        </p:txBody>
      </p:sp>
      <p:sp>
        <p:nvSpPr>
          <p:cNvPr id="30" name="Rectangle 29"/>
          <p:cNvSpPr/>
          <p:nvPr/>
        </p:nvSpPr>
        <p:spPr>
          <a:xfrm>
            <a:off x="2148182" y="5469274"/>
            <a:ext cx="328936" cy="261610"/>
          </a:xfrm>
          <a:prstGeom prst="rect">
            <a:avLst/>
          </a:prstGeom>
        </p:spPr>
        <p:txBody>
          <a:bodyPr wrap="none">
            <a:spAutoFit/>
          </a:bodyPr>
          <a:lstStyle/>
          <a:p>
            <a:r>
              <a:rPr lang="en-US" sz="1100" b="1" dirty="0">
                <a:solidFill>
                  <a:prstClr val="black"/>
                </a:solidFill>
              </a:rPr>
              <a:t>22</a:t>
            </a:r>
            <a:endParaRPr lang="en-US" dirty="0"/>
          </a:p>
        </p:txBody>
      </p:sp>
      <p:sp>
        <p:nvSpPr>
          <p:cNvPr id="33" name="Rectangle 32"/>
          <p:cNvSpPr/>
          <p:nvPr/>
        </p:nvSpPr>
        <p:spPr>
          <a:xfrm>
            <a:off x="6941400" y="5501147"/>
            <a:ext cx="328936" cy="261610"/>
          </a:xfrm>
          <a:prstGeom prst="rect">
            <a:avLst/>
          </a:prstGeom>
        </p:spPr>
        <p:txBody>
          <a:bodyPr wrap="none">
            <a:spAutoFit/>
          </a:bodyPr>
          <a:lstStyle/>
          <a:p>
            <a:r>
              <a:rPr lang="en-US" sz="1100" b="1" dirty="0">
                <a:solidFill>
                  <a:prstClr val="black"/>
                </a:solidFill>
              </a:rPr>
              <a:t>22</a:t>
            </a:r>
            <a:endParaRPr lang="en-US" dirty="0"/>
          </a:p>
        </p:txBody>
      </p:sp>
      <p:sp>
        <p:nvSpPr>
          <p:cNvPr id="35" name="Rectangle 34"/>
          <p:cNvSpPr/>
          <p:nvPr/>
        </p:nvSpPr>
        <p:spPr>
          <a:xfrm>
            <a:off x="9332828" y="5477087"/>
            <a:ext cx="328936" cy="261610"/>
          </a:xfrm>
          <a:prstGeom prst="rect">
            <a:avLst/>
          </a:prstGeom>
        </p:spPr>
        <p:txBody>
          <a:bodyPr wrap="none">
            <a:spAutoFit/>
          </a:bodyPr>
          <a:lstStyle/>
          <a:p>
            <a:r>
              <a:rPr lang="en-US" sz="1100" b="1" dirty="0">
                <a:solidFill>
                  <a:prstClr val="black"/>
                </a:solidFill>
              </a:rPr>
              <a:t>22</a:t>
            </a:r>
            <a:endParaRPr lang="en-US" dirty="0"/>
          </a:p>
        </p:txBody>
      </p:sp>
      <p:sp>
        <p:nvSpPr>
          <p:cNvPr id="36" name="Rectangle 35"/>
          <p:cNvSpPr/>
          <p:nvPr/>
        </p:nvSpPr>
        <p:spPr>
          <a:xfrm>
            <a:off x="11739723" y="5501147"/>
            <a:ext cx="328936" cy="261610"/>
          </a:xfrm>
          <a:prstGeom prst="rect">
            <a:avLst/>
          </a:prstGeom>
        </p:spPr>
        <p:txBody>
          <a:bodyPr wrap="none">
            <a:spAutoFit/>
          </a:bodyPr>
          <a:lstStyle/>
          <a:p>
            <a:r>
              <a:rPr lang="en-US" sz="1100" b="1" dirty="0">
                <a:solidFill>
                  <a:prstClr val="black"/>
                </a:solidFill>
              </a:rPr>
              <a:t>22</a:t>
            </a:r>
            <a:endParaRPr lang="en-US" dirty="0"/>
          </a:p>
        </p:txBody>
      </p:sp>
      <p:sp>
        <p:nvSpPr>
          <p:cNvPr id="37" name="Rectangle 36"/>
          <p:cNvSpPr/>
          <p:nvPr/>
        </p:nvSpPr>
        <p:spPr>
          <a:xfrm>
            <a:off x="2149605" y="2682374"/>
            <a:ext cx="328936" cy="261610"/>
          </a:xfrm>
          <a:prstGeom prst="rect">
            <a:avLst/>
          </a:prstGeom>
        </p:spPr>
        <p:txBody>
          <a:bodyPr wrap="none">
            <a:spAutoFit/>
          </a:bodyPr>
          <a:lstStyle/>
          <a:p>
            <a:r>
              <a:rPr lang="en-US" sz="1100" b="1" dirty="0">
                <a:solidFill>
                  <a:prstClr val="black"/>
                </a:solidFill>
              </a:rPr>
              <a:t>22</a:t>
            </a:r>
            <a:endParaRPr lang="en-US" dirty="0"/>
          </a:p>
        </p:txBody>
      </p:sp>
      <p:sp>
        <p:nvSpPr>
          <p:cNvPr id="38" name="Rectangle 37"/>
          <p:cNvSpPr/>
          <p:nvPr/>
        </p:nvSpPr>
        <p:spPr>
          <a:xfrm>
            <a:off x="4525755" y="2698400"/>
            <a:ext cx="328936" cy="261610"/>
          </a:xfrm>
          <a:prstGeom prst="rect">
            <a:avLst/>
          </a:prstGeom>
        </p:spPr>
        <p:txBody>
          <a:bodyPr wrap="none">
            <a:spAutoFit/>
          </a:bodyPr>
          <a:lstStyle/>
          <a:p>
            <a:r>
              <a:rPr lang="en-US" sz="1100" b="1" dirty="0">
                <a:solidFill>
                  <a:prstClr val="black"/>
                </a:solidFill>
              </a:rPr>
              <a:t>22</a:t>
            </a:r>
            <a:endParaRPr lang="en-US" dirty="0"/>
          </a:p>
        </p:txBody>
      </p:sp>
      <p:sp>
        <p:nvSpPr>
          <p:cNvPr id="39" name="Rectangle 38"/>
          <p:cNvSpPr/>
          <p:nvPr/>
        </p:nvSpPr>
        <p:spPr>
          <a:xfrm>
            <a:off x="6931007" y="2674910"/>
            <a:ext cx="328936" cy="261610"/>
          </a:xfrm>
          <a:prstGeom prst="rect">
            <a:avLst/>
          </a:prstGeom>
        </p:spPr>
        <p:txBody>
          <a:bodyPr wrap="none">
            <a:spAutoFit/>
          </a:bodyPr>
          <a:lstStyle/>
          <a:p>
            <a:r>
              <a:rPr lang="en-US" sz="1100" b="1" dirty="0">
                <a:solidFill>
                  <a:prstClr val="black"/>
                </a:solidFill>
              </a:rPr>
              <a:t>22</a:t>
            </a:r>
            <a:endParaRPr lang="en-US" dirty="0"/>
          </a:p>
        </p:txBody>
      </p:sp>
      <p:sp>
        <p:nvSpPr>
          <p:cNvPr id="40" name="Rectangle 39"/>
          <p:cNvSpPr/>
          <p:nvPr/>
        </p:nvSpPr>
        <p:spPr>
          <a:xfrm>
            <a:off x="9287534" y="2695180"/>
            <a:ext cx="328936" cy="261610"/>
          </a:xfrm>
          <a:prstGeom prst="rect">
            <a:avLst/>
          </a:prstGeom>
        </p:spPr>
        <p:txBody>
          <a:bodyPr wrap="none">
            <a:spAutoFit/>
          </a:bodyPr>
          <a:lstStyle/>
          <a:p>
            <a:r>
              <a:rPr lang="en-US" sz="1100" b="1" dirty="0">
                <a:solidFill>
                  <a:prstClr val="black"/>
                </a:solidFill>
              </a:rPr>
              <a:t>22</a:t>
            </a:r>
            <a:endParaRPr lang="en-US" dirty="0"/>
          </a:p>
        </p:txBody>
      </p:sp>
      <p:sp>
        <p:nvSpPr>
          <p:cNvPr id="41" name="Rectangle 40"/>
          <p:cNvSpPr/>
          <p:nvPr/>
        </p:nvSpPr>
        <p:spPr>
          <a:xfrm>
            <a:off x="11746699" y="2695180"/>
            <a:ext cx="328936" cy="261610"/>
          </a:xfrm>
          <a:prstGeom prst="rect">
            <a:avLst/>
          </a:prstGeom>
        </p:spPr>
        <p:txBody>
          <a:bodyPr wrap="none">
            <a:spAutoFit/>
          </a:bodyPr>
          <a:lstStyle/>
          <a:p>
            <a:r>
              <a:rPr lang="en-US" sz="1100" b="1" dirty="0">
                <a:solidFill>
                  <a:prstClr val="black"/>
                </a:solidFill>
              </a:rPr>
              <a:t>22</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7282305"/>
      </p:ext>
    </p:extLst>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3848" y="3387127"/>
            <a:ext cx="2340813" cy="2340813"/>
          </a:xfrm>
          <a:prstGeom prst="rect">
            <a:avLst/>
          </a:prstGeom>
        </p:spPr>
      </p:pic>
      <p:pic>
        <p:nvPicPr>
          <p:cNvPr id="11" name="Picture 10"/>
          <p:cNvPicPr>
            <a:picLocks noChangeAspect="1"/>
          </p:cNvPicPr>
          <p:nvPr/>
        </p:nvPicPr>
        <p:blipFill>
          <a:blip r:embed="rId2"/>
          <a:stretch>
            <a:fillRect/>
          </a:stretch>
        </p:blipFill>
        <p:spPr>
          <a:xfrm>
            <a:off x="3501682" y="3387127"/>
            <a:ext cx="2340813" cy="2340813"/>
          </a:xfrm>
          <a:prstGeom prst="rect">
            <a:avLst/>
          </a:prstGeom>
        </p:spPr>
      </p:pic>
      <p:pic>
        <p:nvPicPr>
          <p:cNvPr id="12" name="Picture 11"/>
          <p:cNvPicPr>
            <a:picLocks noChangeAspect="1"/>
          </p:cNvPicPr>
          <p:nvPr/>
        </p:nvPicPr>
        <p:blipFill>
          <a:blip r:embed="rId2"/>
          <a:stretch>
            <a:fillRect/>
          </a:stretch>
        </p:blipFill>
        <p:spPr>
          <a:xfrm>
            <a:off x="6308258" y="3387127"/>
            <a:ext cx="2340813" cy="2340813"/>
          </a:xfrm>
          <a:prstGeom prst="rect">
            <a:avLst/>
          </a:prstGeom>
        </p:spPr>
      </p:pic>
      <p:pic>
        <p:nvPicPr>
          <p:cNvPr id="16" name="Picture 15"/>
          <p:cNvPicPr>
            <a:picLocks noChangeAspect="1"/>
          </p:cNvPicPr>
          <p:nvPr/>
        </p:nvPicPr>
        <p:blipFill>
          <a:blip r:embed="rId2"/>
          <a:stretch>
            <a:fillRect/>
          </a:stretch>
        </p:blipFill>
        <p:spPr>
          <a:xfrm>
            <a:off x="9097350" y="3387127"/>
            <a:ext cx="2340813" cy="2340813"/>
          </a:xfrm>
          <a:prstGeom prst="rect">
            <a:avLst/>
          </a:prstGeom>
        </p:spPr>
      </p:pic>
      <p:pic>
        <p:nvPicPr>
          <p:cNvPr id="17" name="Picture 16"/>
          <p:cNvPicPr>
            <a:picLocks noChangeAspect="1"/>
          </p:cNvPicPr>
          <p:nvPr/>
        </p:nvPicPr>
        <p:blipFill>
          <a:blip r:embed="rId2"/>
          <a:stretch>
            <a:fillRect/>
          </a:stretch>
        </p:blipFill>
        <p:spPr>
          <a:xfrm>
            <a:off x="9097349" y="580667"/>
            <a:ext cx="2340813" cy="2340813"/>
          </a:xfrm>
          <a:prstGeom prst="rect">
            <a:avLst/>
          </a:prstGeom>
        </p:spPr>
      </p:pic>
      <p:pic>
        <p:nvPicPr>
          <p:cNvPr id="18" name="Picture 17"/>
          <p:cNvPicPr>
            <a:picLocks noChangeAspect="1"/>
          </p:cNvPicPr>
          <p:nvPr/>
        </p:nvPicPr>
        <p:blipFill>
          <a:blip r:embed="rId2"/>
          <a:stretch>
            <a:fillRect/>
          </a:stretch>
        </p:blipFill>
        <p:spPr>
          <a:xfrm>
            <a:off x="6308257" y="580667"/>
            <a:ext cx="2340813" cy="2340813"/>
          </a:xfrm>
          <a:prstGeom prst="rect">
            <a:avLst/>
          </a:prstGeom>
        </p:spPr>
      </p:pic>
      <p:pic>
        <p:nvPicPr>
          <p:cNvPr id="23" name="Picture 22"/>
          <p:cNvPicPr>
            <a:picLocks noChangeAspect="1"/>
          </p:cNvPicPr>
          <p:nvPr/>
        </p:nvPicPr>
        <p:blipFill>
          <a:blip r:embed="rId2"/>
          <a:stretch>
            <a:fillRect/>
          </a:stretch>
        </p:blipFill>
        <p:spPr>
          <a:xfrm>
            <a:off x="3519165" y="580666"/>
            <a:ext cx="2340813" cy="2340813"/>
          </a:xfrm>
          <a:prstGeom prst="rect">
            <a:avLst/>
          </a:prstGeom>
        </p:spPr>
      </p:pic>
      <p:pic>
        <p:nvPicPr>
          <p:cNvPr id="24" name="Picture 23"/>
          <p:cNvPicPr>
            <a:picLocks noChangeAspect="1"/>
          </p:cNvPicPr>
          <p:nvPr/>
        </p:nvPicPr>
        <p:blipFill>
          <a:blip r:embed="rId2"/>
          <a:stretch>
            <a:fillRect/>
          </a:stretch>
        </p:blipFill>
        <p:spPr>
          <a:xfrm>
            <a:off x="730073" y="580666"/>
            <a:ext cx="2340813" cy="234081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01553032"/>
      </p:ext>
    </p:extLst>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3847" y="3505447"/>
            <a:ext cx="2349555" cy="2349555"/>
          </a:xfrm>
          <a:prstGeom prst="rect">
            <a:avLst/>
          </a:prstGeom>
        </p:spPr>
      </p:pic>
      <p:pic>
        <p:nvPicPr>
          <p:cNvPr id="14" name="Picture 13"/>
          <p:cNvPicPr>
            <a:picLocks noChangeAspect="1"/>
          </p:cNvPicPr>
          <p:nvPr/>
        </p:nvPicPr>
        <p:blipFill>
          <a:blip r:embed="rId2"/>
          <a:stretch>
            <a:fillRect/>
          </a:stretch>
        </p:blipFill>
        <p:spPr>
          <a:xfrm>
            <a:off x="6299516" y="440193"/>
            <a:ext cx="2349555" cy="2349555"/>
          </a:xfrm>
          <a:prstGeom prst="rect">
            <a:avLst/>
          </a:prstGeom>
        </p:spPr>
      </p:pic>
      <p:pic>
        <p:nvPicPr>
          <p:cNvPr id="15" name="Picture 14"/>
          <p:cNvPicPr>
            <a:picLocks noChangeAspect="1"/>
          </p:cNvPicPr>
          <p:nvPr/>
        </p:nvPicPr>
        <p:blipFill>
          <a:blip r:embed="rId2"/>
          <a:stretch>
            <a:fillRect/>
          </a:stretch>
        </p:blipFill>
        <p:spPr>
          <a:xfrm>
            <a:off x="9097350" y="440192"/>
            <a:ext cx="2349555" cy="2349555"/>
          </a:xfrm>
          <a:prstGeom prst="rect">
            <a:avLst/>
          </a:prstGeom>
        </p:spPr>
      </p:pic>
      <p:pic>
        <p:nvPicPr>
          <p:cNvPr id="13" name="Picture 12"/>
          <p:cNvPicPr>
            <a:picLocks noChangeAspect="1"/>
          </p:cNvPicPr>
          <p:nvPr/>
        </p:nvPicPr>
        <p:blipFill>
          <a:blip r:embed="rId2"/>
          <a:stretch>
            <a:fillRect/>
          </a:stretch>
        </p:blipFill>
        <p:spPr>
          <a:xfrm>
            <a:off x="703847" y="440192"/>
            <a:ext cx="2349555" cy="2349555"/>
          </a:xfrm>
          <a:prstGeom prst="rect">
            <a:avLst/>
          </a:prstGeom>
        </p:spPr>
      </p:pic>
      <p:pic>
        <p:nvPicPr>
          <p:cNvPr id="19" name="Picture 18"/>
          <p:cNvPicPr>
            <a:picLocks noChangeAspect="1"/>
          </p:cNvPicPr>
          <p:nvPr/>
        </p:nvPicPr>
        <p:blipFill>
          <a:blip r:embed="rId2"/>
          <a:stretch>
            <a:fillRect/>
          </a:stretch>
        </p:blipFill>
        <p:spPr>
          <a:xfrm>
            <a:off x="3501682" y="440193"/>
            <a:ext cx="2349555" cy="2349555"/>
          </a:xfrm>
          <a:prstGeom prst="rect">
            <a:avLst/>
          </a:prstGeom>
        </p:spPr>
      </p:pic>
      <p:pic>
        <p:nvPicPr>
          <p:cNvPr id="20" name="Picture 19"/>
          <p:cNvPicPr>
            <a:picLocks noChangeAspect="1"/>
          </p:cNvPicPr>
          <p:nvPr/>
        </p:nvPicPr>
        <p:blipFill>
          <a:blip r:embed="rId2"/>
          <a:stretch>
            <a:fillRect/>
          </a:stretch>
        </p:blipFill>
        <p:spPr>
          <a:xfrm>
            <a:off x="3501682" y="3505446"/>
            <a:ext cx="2349555" cy="2349555"/>
          </a:xfrm>
          <a:prstGeom prst="rect">
            <a:avLst/>
          </a:prstGeom>
        </p:spPr>
      </p:pic>
      <p:pic>
        <p:nvPicPr>
          <p:cNvPr id="21" name="Picture 20"/>
          <p:cNvPicPr>
            <a:picLocks noChangeAspect="1"/>
          </p:cNvPicPr>
          <p:nvPr/>
        </p:nvPicPr>
        <p:blipFill>
          <a:blip r:embed="rId2"/>
          <a:stretch>
            <a:fillRect/>
          </a:stretch>
        </p:blipFill>
        <p:spPr>
          <a:xfrm>
            <a:off x="6299516" y="3505446"/>
            <a:ext cx="2349555" cy="2349555"/>
          </a:xfrm>
          <a:prstGeom prst="rect">
            <a:avLst/>
          </a:prstGeom>
        </p:spPr>
      </p:pic>
      <p:pic>
        <p:nvPicPr>
          <p:cNvPr id="22" name="Picture 21"/>
          <p:cNvPicPr>
            <a:picLocks noChangeAspect="1"/>
          </p:cNvPicPr>
          <p:nvPr/>
        </p:nvPicPr>
        <p:blipFill>
          <a:blip r:embed="rId2"/>
          <a:stretch>
            <a:fillRect/>
          </a:stretch>
        </p:blipFill>
        <p:spPr>
          <a:xfrm>
            <a:off x="9097350" y="3505445"/>
            <a:ext cx="2349555" cy="234955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636354"/>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jpeg">
            <a:hlinkClick r:id="rId3" action="ppaction://hlinksldjump"/>
          </p:cNvPr>
          <p:cNvPicPr>
            <a:picLocks noGrp="1" noChangeAspect="1"/>
          </p:cNvPicPr>
          <p:nvPr>
            <p:ph idx="1"/>
          </p:nvPr>
        </p:nvPicPr>
        <p:blipFill>
          <a:blip r:embed="rId4"/>
          <a:srcRect l="-41927" r="-41927"/>
          <a:stretch>
            <a:fillRect/>
          </a:stretch>
        </p:blipFill>
        <p:spPr>
          <a:xfrm>
            <a:off x="-1479975" y="2199206"/>
            <a:ext cx="7497367" cy="3102398"/>
          </a:xfrm>
        </p:spPr>
      </p:pic>
      <p:pic>
        <p:nvPicPr>
          <p:cNvPr id="5" name="Picture 4" descr="frog bog.gif">
            <a:hlinkClick r:id="rId3" action="ppaction://hlinksldjump"/>
          </p:cNvPr>
          <p:cNvPicPr>
            <a:picLocks noChangeAspect="1"/>
          </p:cNvPicPr>
          <p:nvPr/>
        </p:nvPicPr>
        <p:blipFill>
          <a:blip r:embed="rId5"/>
          <a:stretch>
            <a:fillRect/>
          </a:stretch>
        </p:blipFill>
        <p:spPr>
          <a:xfrm>
            <a:off x="4597218" y="1947980"/>
            <a:ext cx="6993442" cy="3933811"/>
          </a:xfrm>
          <a:prstGeom prst="rect">
            <a:avLst/>
          </a:prstGeom>
        </p:spPr>
      </p:pic>
    </p:spTree>
  </p:cSld>
  <p:clrMapOvr>
    <a:masterClrMapping/>
  </p:clrMapOvr>
  <p:transition>
    <p:sndAc>
      <p:stSnd>
        <p:snd r:embed="rId2" name="Bubbles"/>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45524" y="693292"/>
            <a:ext cx="2369174" cy="2307087"/>
          </a:xfrm>
          <a:prstGeom prst="rect">
            <a:avLst/>
          </a:prstGeom>
        </p:spPr>
      </p:pic>
      <p:pic>
        <p:nvPicPr>
          <p:cNvPr id="19" name="Picture 18"/>
          <p:cNvPicPr>
            <a:picLocks noChangeAspect="1"/>
          </p:cNvPicPr>
          <p:nvPr/>
        </p:nvPicPr>
        <p:blipFill>
          <a:blip r:embed="rId2"/>
          <a:stretch>
            <a:fillRect/>
          </a:stretch>
        </p:blipFill>
        <p:spPr>
          <a:xfrm>
            <a:off x="3399365" y="693292"/>
            <a:ext cx="2369174" cy="2307087"/>
          </a:xfrm>
          <a:prstGeom prst="rect">
            <a:avLst/>
          </a:prstGeom>
        </p:spPr>
      </p:pic>
      <p:pic>
        <p:nvPicPr>
          <p:cNvPr id="20" name="Picture 19"/>
          <p:cNvPicPr>
            <a:picLocks noChangeAspect="1"/>
          </p:cNvPicPr>
          <p:nvPr/>
        </p:nvPicPr>
        <p:blipFill>
          <a:blip r:embed="rId2"/>
          <a:stretch>
            <a:fillRect/>
          </a:stretch>
        </p:blipFill>
        <p:spPr>
          <a:xfrm>
            <a:off x="650600" y="693292"/>
            <a:ext cx="2369174" cy="2307087"/>
          </a:xfrm>
          <a:prstGeom prst="rect">
            <a:avLst/>
          </a:prstGeom>
        </p:spPr>
      </p:pic>
      <p:pic>
        <p:nvPicPr>
          <p:cNvPr id="14" name="Picture 13"/>
          <p:cNvPicPr>
            <a:picLocks noChangeAspect="1"/>
          </p:cNvPicPr>
          <p:nvPr/>
        </p:nvPicPr>
        <p:blipFill>
          <a:blip r:embed="rId2"/>
          <a:stretch>
            <a:fillRect/>
          </a:stretch>
        </p:blipFill>
        <p:spPr>
          <a:xfrm>
            <a:off x="9091683" y="693292"/>
            <a:ext cx="2369174" cy="2307087"/>
          </a:xfrm>
          <a:prstGeom prst="rect">
            <a:avLst/>
          </a:prstGeom>
        </p:spPr>
      </p:pic>
      <p:pic>
        <p:nvPicPr>
          <p:cNvPr id="15" name="Picture 14"/>
          <p:cNvPicPr>
            <a:picLocks noChangeAspect="1"/>
          </p:cNvPicPr>
          <p:nvPr/>
        </p:nvPicPr>
        <p:blipFill>
          <a:blip r:embed="rId2"/>
          <a:stretch>
            <a:fillRect/>
          </a:stretch>
        </p:blipFill>
        <p:spPr>
          <a:xfrm>
            <a:off x="650600" y="3500801"/>
            <a:ext cx="2369174" cy="2307087"/>
          </a:xfrm>
          <a:prstGeom prst="rect">
            <a:avLst/>
          </a:prstGeom>
        </p:spPr>
      </p:pic>
      <p:pic>
        <p:nvPicPr>
          <p:cNvPr id="16" name="Picture 15"/>
          <p:cNvPicPr>
            <a:picLocks noChangeAspect="1"/>
          </p:cNvPicPr>
          <p:nvPr/>
        </p:nvPicPr>
        <p:blipFill>
          <a:blip r:embed="rId2"/>
          <a:stretch>
            <a:fillRect/>
          </a:stretch>
        </p:blipFill>
        <p:spPr>
          <a:xfrm>
            <a:off x="3448062" y="3500801"/>
            <a:ext cx="2369174" cy="2307087"/>
          </a:xfrm>
          <a:prstGeom prst="rect">
            <a:avLst/>
          </a:prstGeom>
        </p:spPr>
      </p:pic>
      <p:pic>
        <p:nvPicPr>
          <p:cNvPr id="17" name="Picture 16"/>
          <p:cNvPicPr>
            <a:picLocks noChangeAspect="1"/>
          </p:cNvPicPr>
          <p:nvPr/>
        </p:nvPicPr>
        <p:blipFill>
          <a:blip r:embed="rId2"/>
          <a:stretch>
            <a:fillRect/>
          </a:stretch>
        </p:blipFill>
        <p:spPr>
          <a:xfrm>
            <a:off x="6245524" y="3500801"/>
            <a:ext cx="2369174" cy="2307087"/>
          </a:xfrm>
          <a:prstGeom prst="rect">
            <a:avLst/>
          </a:prstGeom>
        </p:spPr>
      </p:pic>
      <p:pic>
        <p:nvPicPr>
          <p:cNvPr id="18" name="Picture 17"/>
          <p:cNvPicPr>
            <a:picLocks noChangeAspect="1"/>
          </p:cNvPicPr>
          <p:nvPr/>
        </p:nvPicPr>
        <p:blipFill>
          <a:blip r:embed="rId2"/>
          <a:stretch>
            <a:fillRect/>
          </a:stretch>
        </p:blipFill>
        <p:spPr>
          <a:xfrm>
            <a:off x="9091683" y="3500800"/>
            <a:ext cx="2369174" cy="230708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90402152"/>
      </p:ext>
    </p:extLst>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83006587"/>
      </p:ext>
    </p:extLst>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23176" y="244292"/>
            <a:ext cx="11043526" cy="7017306"/>
          </a:xfrm>
          <a:prstGeom prst="rect">
            <a:avLst/>
          </a:prstGeom>
          <a:noFill/>
        </p:spPr>
        <p:txBody>
          <a:bodyPr wrap="square" rtlCol="0">
            <a:spAutoFit/>
          </a:bodyPr>
          <a:lstStyle/>
          <a:p>
            <a:r>
              <a:rPr lang="en-US" dirty="0"/>
              <a:t>Options for question book – </a:t>
            </a:r>
          </a:p>
          <a:p>
            <a:endParaRPr lang="en-US" dirty="0"/>
          </a:p>
          <a:p>
            <a:r>
              <a:rPr lang="en-US" dirty="0"/>
              <a:t>Copy and laminate.  You can fold along line located under the question on each page to hide the answers if child does not need the visual cue. Select which questions you want to use.  Questions are leveled for difficulty (Level 1 – knowledge/simple recall, Level 2 – comprehension/understanding or inference, Level 3 – application/applying vocabulary to real life) </a:t>
            </a:r>
          </a:p>
          <a:p>
            <a:r>
              <a:rPr lang="en-US" dirty="0"/>
              <a:t>These questions could be sent home for parents to use as follow-up. </a:t>
            </a:r>
          </a:p>
          <a:p>
            <a:r>
              <a:rPr lang="en-US" dirty="0"/>
              <a:t>You can also pull up questions on interactive whiteboard.   </a:t>
            </a:r>
          </a:p>
          <a:p>
            <a:endParaRPr lang="en-US" dirty="0"/>
          </a:p>
          <a:p>
            <a:r>
              <a:rPr lang="en-US" dirty="0"/>
              <a:t>To make interactive - </a:t>
            </a:r>
          </a:p>
          <a:p>
            <a:r>
              <a:rPr lang="en-US" dirty="0"/>
              <a:t>Copy the blank page with just the line (located as the final page) for each question page. After laminating, put a strip of soft Velcro under the line.  Cut apart answer picture for each </a:t>
            </a:r>
          </a:p>
          <a:p>
            <a:r>
              <a:rPr lang="en-US" dirty="0"/>
              <a:t>corresponding question, place hard Velcro square on back of each picture and place the answer options on blank </a:t>
            </a:r>
          </a:p>
          <a:p>
            <a:r>
              <a:rPr lang="en-US" dirty="0"/>
              <a:t>line page with Velcro strip.  Answer options should follow the question they match.  </a:t>
            </a:r>
          </a:p>
          <a:p>
            <a:r>
              <a:rPr lang="en-US" dirty="0"/>
              <a:t>Add a square of soft Velcro to the question page that has the blank square so child can move answer to the correct location to read the AAO strip  </a:t>
            </a:r>
          </a:p>
          <a:p>
            <a:r>
              <a:rPr lang="en-US" dirty="0"/>
              <a:t> </a:t>
            </a:r>
          </a:p>
          <a:p>
            <a:r>
              <a:rPr lang="en-US" dirty="0"/>
              <a:t>The pages of blank colored squares can be used for you to add pictures you need for either the Agent (red), </a:t>
            </a:r>
          </a:p>
          <a:p>
            <a:r>
              <a:rPr lang="en-US" dirty="0"/>
              <a:t>Action (green) or Object (yellow). </a:t>
            </a:r>
          </a:p>
          <a:p>
            <a:endParaRPr lang="en-US" dirty="0"/>
          </a:p>
          <a:p>
            <a:r>
              <a:rPr lang="en-US" dirty="0"/>
              <a:t>You could also copy questions and answers to put into a PowerPoint to use on the Smartboard.</a:t>
            </a:r>
          </a:p>
          <a:p>
            <a:endParaRPr lang="en-US" dirty="0"/>
          </a:p>
          <a:p>
            <a:r>
              <a:rPr lang="en-US" dirty="0"/>
              <a:t>Pictures: </a:t>
            </a:r>
            <a:r>
              <a:rPr lang="en-US" dirty="0" err="1"/>
              <a:t>Boardmaker</a:t>
            </a:r>
            <a:r>
              <a:rPr lang="en-US" dirty="0"/>
              <a:t>, </a:t>
            </a:r>
            <a:r>
              <a:rPr lang="en-US" dirty="0" err="1"/>
              <a:t>LessonPix</a:t>
            </a:r>
            <a:r>
              <a:rPr lang="en-US" dirty="0"/>
              <a:t>, Microsoft images </a:t>
            </a:r>
          </a:p>
          <a:p>
            <a:r>
              <a:rPr lang="en-US" dirty="0"/>
              <a:t> </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0875424"/>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2071159" y="1143808"/>
            <a:ext cx="7881651" cy="707886"/>
          </a:xfrm>
          <a:prstGeom prst="rect">
            <a:avLst/>
          </a:prstGeom>
        </p:spPr>
        <p:txBody>
          <a:bodyPr wrap="square">
            <a:spAutoFit/>
          </a:bodyPr>
          <a:lstStyle/>
          <a:p>
            <a:r>
              <a:rPr lang="en-US" sz="4000" dirty="0"/>
              <a:t>What does frog think he is sitting on?</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349114" y="1770480"/>
            <a:ext cx="7325743" cy="2359137"/>
          </a:xfrm>
          <a:prstGeom prst="rect">
            <a:avLst/>
          </a:prstGeom>
        </p:spPr>
      </p:pic>
      <p:sp>
        <p:nvSpPr>
          <p:cNvPr id="15" name="TextBox 14"/>
          <p:cNvSpPr txBox="1"/>
          <p:nvPr/>
        </p:nvSpPr>
        <p:spPr>
          <a:xfrm>
            <a:off x="5622844" y="2069750"/>
            <a:ext cx="938398" cy="461665"/>
          </a:xfrm>
          <a:prstGeom prst="rect">
            <a:avLst/>
          </a:prstGeom>
          <a:noFill/>
        </p:spPr>
        <p:txBody>
          <a:bodyPr wrap="none" rtlCol="0">
            <a:spAutoFit/>
          </a:bodyPr>
          <a:lstStyle/>
          <a:p>
            <a:r>
              <a:rPr lang="en-US" sz="2400" dirty="0"/>
              <a:t>thinks</a:t>
            </a:r>
          </a:p>
        </p:txBody>
      </p:sp>
      <p:sp>
        <p:nvSpPr>
          <p:cNvPr id="16" name="TextBox 15"/>
          <p:cNvSpPr txBox="1"/>
          <p:nvPr/>
        </p:nvSpPr>
        <p:spPr>
          <a:xfrm>
            <a:off x="3236627" y="2015052"/>
            <a:ext cx="734368" cy="461665"/>
          </a:xfrm>
          <a:prstGeom prst="rect">
            <a:avLst/>
          </a:prstGeom>
          <a:noFill/>
        </p:spPr>
        <p:txBody>
          <a:bodyPr wrap="none" rtlCol="0">
            <a:spAutoFit/>
          </a:bodyPr>
          <a:lstStyle/>
          <a:p>
            <a:r>
              <a:rPr lang="en-US" sz="2400" dirty="0"/>
              <a:t>Frog</a:t>
            </a:r>
          </a:p>
        </p:txBody>
      </p:sp>
      <p:pic>
        <p:nvPicPr>
          <p:cNvPr id="18" name="Picture 17">
            <a:hlinkClick r:id="rId3" action="ppaction://hlinksldjump"/>
          </p:cNvPr>
          <p:cNvPicPr>
            <a:picLocks noChangeAspect="1"/>
          </p:cNvPicPr>
          <p:nvPr/>
        </p:nvPicPr>
        <p:blipFill>
          <a:blip r:embed="rId4"/>
          <a:stretch>
            <a:fillRect/>
          </a:stretch>
        </p:blipFill>
        <p:spPr>
          <a:xfrm>
            <a:off x="1778147" y="4539466"/>
            <a:ext cx="2369174" cy="2252103"/>
          </a:xfrm>
          <a:prstGeom prst="rect">
            <a:avLst/>
          </a:prstGeom>
        </p:spPr>
      </p:pic>
      <p:pic>
        <p:nvPicPr>
          <p:cNvPr id="22" name="Picture 21">
            <a:hlinkClick r:id="rId5" action="ppaction://hlinksldjump"/>
          </p:cNvPr>
          <p:cNvPicPr>
            <a:picLocks noChangeAspect="1"/>
          </p:cNvPicPr>
          <p:nvPr/>
        </p:nvPicPr>
        <p:blipFill>
          <a:blip r:embed="rId4"/>
          <a:stretch>
            <a:fillRect/>
          </a:stretch>
        </p:blipFill>
        <p:spPr>
          <a:xfrm>
            <a:off x="5017624" y="4539465"/>
            <a:ext cx="2369174" cy="2252103"/>
          </a:xfrm>
          <a:prstGeom prst="rect">
            <a:avLst/>
          </a:prstGeom>
        </p:spPr>
      </p:pic>
      <p:pic>
        <p:nvPicPr>
          <p:cNvPr id="23" name="Picture 22">
            <a:hlinkClick r:id="rId5" action="ppaction://hlinksldjump"/>
          </p:cNvPr>
          <p:cNvPicPr>
            <a:picLocks noChangeAspect="1"/>
          </p:cNvPicPr>
          <p:nvPr/>
        </p:nvPicPr>
        <p:blipFill>
          <a:blip r:embed="rId4"/>
          <a:stretch>
            <a:fillRect/>
          </a:stretch>
        </p:blipFill>
        <p:spPr>
          <a:xfrm>
            <a:off x="8257100" y="4513946"/>
            <a:ext cx="2369174" cy="2252103"/>
          </a:xfrm>
          <a:prstGeom prst="rect">
            <a:avLst/>
          </a:prstGeom>
        </p:spPr>
      </p:pic>
      <p:sp>
        <p:nvSpPr>
          <p:cNvPr id="7" name="Rectangle 6"/>
          <p:cNvSpPr/>
          <p:nvPr/>
        </p:nvSpPr>
        <p:spPr>
          <a:xfrm>
            <a:off x="10478157" y="226597"/>
            <a:ext cx="1422400" cy="646331"/>
          </a:xfrm>
          <a:prstGeom prst="rect">
            <a:avLst/>
          </a:prstGeom>
        </p:spPr>
        <p:txBody>
          <a:bodyPr wrap="square">
            <a:spAutoFit/>
          </a:bodyPr>
          <a:lstStyle/>
          <a:p>
            <a:r>
              <a:rPr lang="en-US" dirty="0"/>
              <a:t>Question 3</a:t>
            </a:r>
          </a:p>
          <a:p>
            <a:r>
              <a:rPr lang="en-US" dirty="0"/>
              <a:t>Level 1</a:t>
            </a:r>
          </a:p>
        </p:txBody>
      </p:sp>
      <p:sp>
        <p:nvSpPr>
          <p:cNvPr id="8" name="Rectangle 7"/>
          <p:cNvSpPr/>
          <p:nvPr/>
        </p:nvSpPr>
        <p:spPr>
          <a:xfrm>
            <a:off x="2433128" y="4771807"/>
            <a:ext cx="1208857" cy="461665"/>
          </a:xfrm>
          <a:prstGeom prst="rect">
            <a:avLst/>
          </a:prstGeom>
        </p:spPr>
        <p:txBody>
          <a:bodyPr wrap="none">
            <a:spAutoFit/>
          </a:bodyPr>
          <a:lstStyle/>
          <a:p>
            <a:r>
              <a:rPr lang="en-US" sz="2400" dirty="0">
                <a:solidFill>
                  <a:prstClr val="black"/>
                </a:solidFill>
              </a:rPr>
              <a:t>it’s a log</a:t>
            </a:r>
            <a:endParaRPr lang="en-US" dirty="0"/>
          </a:p>
        </p:txBody>
      </p:sp>
      <p:sp>
        <p:nvSpPr>
          <p:cNvPr id="9" name="Rectangle 8"/>
          <p:cNvSpPr/>
          <p:nvPr/>
        </p:nvSpPr>
        <p:spPr>
          <a:xfrm>
            <a:off x="8755568" y="4757863"/>
            <a:ext cx="1365823" cy="461665"/>
          </a:xfrm>
          <a:prstGeom prst="rect">
            <a:avLst/>
          </a:prstGeom>
        </p:spPr>
        <p:txBody>
          <a:bodyPr wrap="none">
            <a:spAutoFit/>
          </a:bodyPr>
          <a:lstStyle/>
          <a:p>
            <a:r>
              <a:rPr lang="en-US" sz="2400" dirty="0">
                <a:solidFill>
                  <a:prstClr val="black"/>
                </a:solidFill>
              </a:rPr>
              <a:t>it’s a rock</a:t>
            </a:r>
            <a:endParaRPr lang="en-US" dirty="0"/>
          </a:p>
        </p:txBody>
      </p:sp>
      <p:sp>
        <p:nvSpPr>
          <p:cNvPr id="10" name="Rectangle 9"/>
          <p:cNvSpPr/>
          <p:nvPr/>
        </p:nvSpPr>
        <p:spPr>
          <a:xfrm>
            <a:off x="5423152" y="4743718"/>
            <a:ext cx="1723421" cy="461665"/>
          </a:xfrm>
          <a:prstGeom prst="rect">
            <a:avLst/>
          </a:prstGeom>
        </p:spPr>
        <p:txBody>
          <a:bodyPr wrap="none">
            <a:spAutoFit/>
          </a:bodyPr>
          <a:lstStyle/>
          <a:p>
            <a:r>
              <a:rPr lang="en-US" sz="2400" dirty="0">
                <a:solidFill>
                  <a:prstClr val="black"/>
                </a:solidFill>
              </a:rPr>
              <a:t>it’s a lily pad</a:t>
            </a:r>
            <a:endParaRPr lang="en-US" dirty="0"/>
          </a:p>
        </p:txBody>
      </p:sp>
      <p:pic>
        <p:nvPicPr>
          <p:cNvPr id="25" name="Picture 24"/>
          <p:cNvPicPr>
            <a:picLocks noChangeAspect="1"/>
          </p:cNvPicPr>
          <p:nvPr/>
        </p:nvPicPr>
        <p:blipFill>
          <a:blip r:embed="rId6"/>
          <a:stretch>
            <a:fillRect/>
          </a:stretch>
        </p:blipFill>
        <p:spPr>
          <a:xfrm>
            <a:off x="2345585" y="453828"/>
            <a:ext cx="828675" cy="838200"/>
          </a:xfrm>
          <a:prstGeom prst="rect">
            <a:avLst/>
          </a:prstGeom>
        </p:spPr>
      </p:pic>
      <p:sp>
        <p:nvSpPr>
          <p:cNvPr id="33" name="Rectangle 32"/>
          <p:cNvSpPr/>
          <p:nvPr/>
        </p:nvSpPr>
        <p:spPr>
          <a:xfrm>
            <a:off x="7129997" y="6534339"/>
            <a:ext cx="256802" cy="261610"/>
          </a:xfrm>
          <a:prstGeom prst="rect">
            <a:avLst/>
          </a:prstGeom>
        </p:spPr>
        <p:txBody>
          <a:bodyPr wrap="none">
            <a:spAutoFit/>
          </a:bodyPr>
          <a:lstStyle/>
          <a:p>
            <a:pPr lvl="0"/>
            <a:r>
              <a:rPr lang="en-US" sz="1100" b="1" dirty="0">
                <a:solidFill>
                  <a:prstClr val="black"/>
                </a:solidFill>
              </a:rPr>
              <a:t>3</a:t>
            </a:r>
          </a:p>
        </p:txBody>
      </p:sp>
      <p:sp>
        <p:nvSpPr>
          <p:cNvPr id="34" name="Rectangle 33"/>
          <p:cNvSpPr/>
          <p:nvPr/>
        </p:nvSpPr>
        <p:spPr>
          <a:xfrm>
            <a:off x="10369473" y="6529958"/>
            <a:ext cx="256802" cy="261610"/>
          </a:xfrm>
          <a:prstGeom prst="rect">
            <a:avLst/>
          </a:prstGeom>
        </p:spPr>
        <p:txBody>
          <a:bodyPr wrap="none">
            <a:spAutoFit/>
          </a:bodyPr>
          <a:lstStyle/>
          <a:p>
            <a:pPr lvl="0"/>
            <a:r>
              <a:rPr lang="en-US" sz="1100" b="1" dirty="0">
                <a:solidFill>
                  <a:prstClr val="black"/>
                </a:solidFill>
              </a:rPr>
              <a:t>3</a:t>
            </a:r>
          </a:p>
        </p:txBody>
      </p:sp>
      <p:sp>
        <p:nvSpPr>
          <p:cNvPr id="35" name="Rectangle 34"/>
          <p:cNvSpPr/>
          <p:nvPr/>
        </p:nvSpPr>
        <p:spPr>
          <a:xfrm>
            <a:off x="3928312" y="6537325"/>
            <a:ext cx="256802" cy="261610"/>
          </a:xfrm>
          <a:prstGeom prst="rect">
            <a:avLst/>
          </a:prstGeom>
        </p:spPr>
        <p:txBody>
          <a:bodyPr wrap="none">
            <a:spAutoFit/>
          </a:bodyPr>
          <a:lstStyle/>
          <a:p>
            <a:pPr lvl="0"/>
            <a:r>
              <a:rPr lang="en-US" sz="1100" b="1" dirty="0">
                <a:solidFill>
                  <a:prstClr val="black"/>
                </a:solidFill>
              </a:rPr>
              <a:t>3</a:t>
            </a:r>
          </a:p>
        </p:txBody>
      </p:sp>
      <p:pic>
        <p:nvPicPr>
          <p:cNvPr id="29" name="Picture 28"/>
          <p:cNvPicPr>
            <a:picLocks noChangeAspect="1"/>
          </p:cNvPicPr>
          <p:nvPr/>
        </p:nvPicPr>
        <p:blipFill>
          <a:blip r:embed="rId7"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651752" y="582481"/>
            <a:ext cx="731743" cy="731743"/>
          </a:xfrm>
          <a:prstGeom prst="rect">
            <a:avLst/>
          </a:prstGeom>
        </p:spPr>
      </p:pic>
      <p:pic>
        <p:nvPicPr>
          <p:cNvPr id="36" name="Picture 35"/>
          <p:cNvPicPr>
            <a:picLocks noChangeAspect="1"/>
          </p:cNvPicPr>
          <p:nvPr/>
        </p:nvPicPr>
        <p:blipFill>
          <a:blip r:embed="rId8"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902960" y="2444940"/>
            <a:ext cx="1282154" cy="1282154"/>
          </a:xfrm>
          <a:prstGeom prst="rect">
            <a:avLst/>
          </a:prstGeom>
        </p:spPr>
      </p:pic>
      <p:pic>
        <p:nvPicPr>
          <p:cNvPr id="2" name="Picture 1">
            <a:hlinkClick r:id="rId5" action="ppaction://hlinksldjump"/>
          </p:cNvPr>
          <p:cNvPicPr>
            <a:picLocks noChangeAspect="1"/>
          </p:cNvPicPr>
          <p:nvPr/>
        </p:nvPicPr>
        <p:blipFill>
          <a:blip r:embed="rId9"/>
          <a:stretch>
            <a:fillRect/>
          </a:stretch>
        </p:blipFill>
        <p:spPr>
          <a:xfrm>
            <a:off x="5277174" y="5301513"/>
            <a:ext cx="1834438" cy="1066534"/>
          </a:xfrm>
          <a:prstGeom prst="rect">
            <a:avLst/>
          </a:prstGeom>
        </p:spPr>
      </p:pic>
      <p:pic>
        <p:nvPicPr>
          <p:cNvPr id="5" name="Picture 4">
            <a:hlinkClick r:id="rId3" action="ppaction://hlinksldjump"/>
          </p:cNvPr>
          <p:cNvPicPr>
            <a:picLocks noChangeAspect="1"/>
          </p:cNvPicPr>
          <p:nvPr/>
        </p:nvPicPr>
        <p:blipFill>
          <a:blip r:embed="rId10"/>
          <a:stretch>
            <a:fillRect/>
          </a:stretch>
        </p:blipFill>
        <p:spPr>
          <a:xfrm>
            <a:off x="1974386" y="5474824"/>
            <a:ext cx="1996609" cy="719911"/>
          </a:xfrm>
          <a:prstGeom prst="rect">
            <a:avLst/>
          </a:prstGeom>
        </p:spPr>
      </p:pic>
      <p:pic>
        <p:nvPicPr>
          <p:cNvPr id="6" name="Picture 5"/>
          <p:cNvPicPr>
            <a:picLocks noChangeAspect="1"/>
          </p:cNvPicPr>
          <p:nvPr/>
        </p:nvPicPr>
        <p:blipFill>
          <a:blip r:embed="rId11"/>
          <a:stretch>
            <a:fillRect/>
          </a:stretch>
        </p:blipFill>
        <p:spPr>
          <a:xfrm>
            <a:off x="8087483" y="445143"/>
            <a:ext cx="1108206" cy="841675"/>
          </a:xfrm>
          <a:prstGeom prst="rect">
            <a:avLst/>
          </a:prstGeom>
        </p:spPr>
      </p:pic>
      <p:pic>
        <p:nvPicPr>
          <p:cNvPr id="14" name="Picture 13"/>
          <p:cNvPicPr>
            <a:picLocks noChangeAspect="1"/>
          </p:cNvPicPr>
          <p:nvPr/>
        </p:nvPicPr>
        <p:blipFill>
          <a:blip r:embed="rId12"/>
          <a:stretch>
            <a:fillRect/>
          </a:stretch>
        </p:blipFill>
        <p:spPr>
          <a:xfrm>
            <a:off x="5569621" y="636936"/>
            <a:ext cx="836550" cy="649882"/>
          </a:xfrm>
          <a:prstGeom prst="rect">
            <a:avLst/>
          </a:prstGeom>
        </p:spPr>
      </p:pic>
      <p:pic>
        <p:nvPicPr>
          <p:cNvPr id="17" name="Picture 16">
            <a:hlinkClick r:id="rId5" action="ppaction://hlinksldjump"/>
          </p:cNvPr>
          <p:cNvPicPr>
            <a:picLocks noChangeAspect="1"/>
          </p:cNvPicPr>
          <p:nvPr/>
        </p:nvPicPr>
        <p:blipFill>
          <a:blip r:embed="rId13"/>
          <a:stretch>
            <a:fillRect/>
          </a:stretch>
        </p:blipFill>
        <p:spPr>
          <a:xfrm>
            <a:off x="8606742" y="5244097"/>
            <a:ext cx="1663474" cy="1123950"/>
          </a:xfrm>
          <a:prstGeom prst="rect">
            <a:avLst/>
          </a:prstGeom>
        </p:spPr>
      </p:pic>
      <p:pic>
        <p:nvPicPr>
          <p:cNvPr id="26" name="Picture 25"/>
          <p:cNvPicPr>
            <a:picLocks noChangeAspect="1"/>
          </p:cNvPicPr>
          <p:nvPr/>
        </p:nvPicPr>
        <p:blipFill>
          <a:blip r:embed="rId12"/>
          <a:stretch>
            <a:fillRect/>
          </a:stretch>
        </p:blipFill>
        <p:spPr>
          <a:xfrm>
            <a:off x="5359078" y="2613742"/>
            <a:ext cx="1305812" cy="101443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4058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row_outline_green_right-2.jpg">
            <a:hlinkClick r:id="rId3" action="ppaction://hlinksldjump"/>
          </p:cNvPr>
          <p:cNvPicPr>
            <a:picLocks noGrp="1" noChangeAspect="1"/>
          </p:cNvPicPr>
          <p:nvPr>
            <p:ph idx="1"/>
          </p:nvPr>
        </p:nvPicPr>
        <p:blipFill>
          <a:blip r:embed="rId4"/>
          <a:srcRect l="-41518" r="-41518"/>
          <a:stretch>
            <a:fillRect/>
          </a:stretch>
        </p:blipFill>
        <p:spPr>
          <a:xfrm>
            <a:off x="-838779" y="2140539"/>
            <a:ext cx="7460375" cy="3087091"/>
          </a:xfrm>
        </p:spPr>
      </p:pic>
      <p:pic>
        <p:nvPicPr>
          <p:cNvPr id="5" name="Picture 4" descr="giphy frog.gif">
            <a:hlinkClick r:id="rId3" action="ppaction://hlinksldjump"/>
          </p:cNvPr>
          <p:cNvPicPr>
            <a:picLocks noChangeAspect="1"/>
          </p:cNvPicPr>
          <p:nvPr/>
        </p:nvPicPr>
        <p:blipFill>
          <a:blip r:embed="rId5"/>
          <a:stretch>
            <a:fillRect/>
          </a:stretch>
        </p:blipFill>
        <p:spPr>
          <a:xfrm>
            <a:off x="4991100" y="1647825"/>
            <a:ext cx="6096000" cy="4572000"/>
          </a:xfrm>
          <a:prstGeom prst="rect">
            <a:avLst/>
          </a:prstGeom>
        </p:spPr>
      </p:pic>
    </p:spTree>
  </p:cSld>
  <p:clrMapOvr>
    <a:masterClrMapping/>
  </p:clrMapOvr>
  <p:transition>
    <p:sndAc>
      <p:stSnd>
        <p:snd r:embed="rId2" name="Applause"/>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EBAAB79ACCC74BB7EF086B3AE90D65" ma:contentTypeVersion="31" ma:contentTypeDescription="Create a new document." ma:contentTypeScope="" ma:versionID="d9775c47990ef67d30dd01644f036005">
  <xsd:schema xmlns:xsd="http://www.w3.org/2001/XMLSchema" xmlns:xs="http://www.w3.org/2001/XMLSchema" xmlns:p="http://schemas.microsoft.com/office/2006/metadata/properties" xmlns:ns3="83c86a63-cfa1-41ab-9d88-bd294eaf28f2" xmlns:ns4="0e806270-d121-4cfa-8b9b-1627ac8bf0dd" targetNamespace="http://schemas.microsoft.com/office/2006/metadata/properties" ma:root="true" ma:fieldsID="8db211e7a0f9a198360c1ce1d8e9f482" ns3:_="" ns4:_="">
    <xsd:import namespace="83c86a63-cfa1-41ab-9d88-bd294eaf28f2"/>
    <xsd:import namespace="0e806270-d121-4cfa-8b9b-1627ac8bf0dd"/>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TeamsChannelId" minOccurs="0"/>
                <xsd:element ref="ns4:Templates" minOccurs="0"/>
                <xsd:element ref="ns4:Self_Registration_Enabled0" minOccurs="0"/>
                <xsd:element ref="ns4:IsNotebook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c86a63-cfa1-41ab-9d88-bd294eaf28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806270-d121-4cfa-8b9b-1627ac8bf0dd"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TeamsChannelId" ma:index="25" nillable="true" ma:displayName="Teams Channel Id" ma:internalName="TeamsChannelId">
      <xsd:simpleType>
        <xsd:restriction base="dms:Text"/>
      </xsd:simpleType>
    </xsd:element>
    <xsd:element name="Templates" ma:index="26" nillable="true" ma:displayName="Templates" ma:internalName="Templates">
      <xsd:simpleType>
        <xsd:restriction base="dms:Note">
          <xsd:maxLength value="255"/>
        </xsd:restriction>
      </xsd:simpleType>
    </xsd:element>
    <xsd:element name="Self_Registration_Enabled0" ma:index="27" nillable="true" ma:displayName="Self Registration Enabled" ma:internalName="Self_Registration_Enabled0">
      <xsd:simpleType>
        <xsd:restriction base="dms:Boolean"/>
      </xsd:simpleType>
    </xsd:element>
    <xsd:element name="IsNotebookLocked" ma:index="28" nillable="true" ma:displayName="Is Notebook Locked" ma:internalName="IsNotebookLocked">
      <xsd:simpleType>
        <xsd:restriction base="dms:Boolean"/>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Location" ma:index="34" nillable="true" ma:displayName="Location" ma:internalName="MediaServiceLocation"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vited_Students xmlns="0e806270-d121-4cfa-8b9b-1627ac8bf0dd" xsi:nil="true"/>
    <Self_Registration_Enabled xmlns="0e806270-d121-4cfa-8b9b-1627ac8bf0dd" xsi:nil="true"/>
    <Templates xmlns="0e806270-d121-4cfa-8b9b-1627ac8bf0dd" xsi:nil="true"/>
    <Student_Groups xmlns="0e806270-d121-4cfa-8b9b-1627ac8bf0dd">
      <UserInfo>
        <DisplayName/>
        <AccountId xsi:nil="true"/>
        <AccountType/>
      </UserInfo>
    </Student_Groups>
    <AppVersion xmlns="0e806270-d121-4cfa-8b9b-1627ac8bf0dd" xsi:nil="true"/>
    <Invited_Teachers xmlns="0e806270-d121-4cfa-8b9b-1627ac8bf0dd" xsi:nil="true"/>
    <Self_Registration_Enabled0 xmlns="0e806270-d121-4cfa-8b9b-1627ac8bf0dd" xsi:nil="true"/>
    <CultureName xmlns="0e806270-d121-4cfa-8b9b-1627ac8bf0dd" xsi:nil="true"/>
    <Students xmlns="0e806270-d121-4cfa-8b9b-1627ac8bf0dd">
      <UserInfo>
        <DisplayName/>
        <AccountId xsi:nil="true"/>
        <AccountType/>
      </UserInfo>
    </Students>
    <TeamsChannelId xmlns="0e806270-d121-4cfa-8b9b-1627ac8bf0dd" xsi:nil="true"/>
    <Has_Teacher_Only_SectionGroup xmlns="0e806270-d121-4cfa-8b9b-1627ac8bf0dd" xsi:nil="true"/>
    <FolderType xmlns="0e806270-d121-4cfa-8b9b-1627ac8bf0dd" xsi:nil="true"/>
    <Owner xmlns="0e806270-d121-4cfa-8b9b-1627ac8bf0dd">
      <UserInfo>
        <DisplayName/>
        <AccountId xsi:nil="true"/>
        <AccountType/>
      </UserInfo>
    </Owner>
    <IsNotebookLocked xmlns="0e806270-d121-4cfa-8b9b-1627ac8bf0dd" xsi:nil="true"/>
    <Is_Collaboration_Space_Locked xmlns="0e806270-d121-4cfa-8b9b-1627ac8bf0dd" xsi:nil="true"/>
    <NotebookType xmlns="0e806270-d121-4cfa-8b9b-1627ac8bf0dd" xsi:nil="true"/>
    <Teachers xmlns="0e806270-d121-4cfa-8b9b-1627ac8bf0dd">
      <UserInfo>
        <DisplayName/>
        <AccountId xsi:nil="true"/>
        <AccountType/>
      </UserInfo>
    </Teachers>
    <DefaultSectionNames xmlns="0e806270-d121-4cfa-8b9b-1627ac8bf0dd" xsi:nil="true"/>
  </documentManagement>
</p:properties>
</file>

<file path=customXml/itemProps1.xml><?xml version="1.0" encoding="utf-8"?>
<ds:datastoreItem xmlns:ds="http://schemas.openxmlformats.org/officeDocument/2006/customXml" ds:itemID="{D02A760F-E29A-40BB-B3A5-6E5F227C6F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c86a63-cfa1-41ab-9d88-bd294eaf28f2"/>
    <ds:schemaRef ds:uri="0e806270-d121-4cfa-8b9b-1627ac8bf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955392-70FF-48D6-9754-C13D4D9821D5}">
  <ds:schemaRefs>
    <ds:schemaRef ds:uri="http://schemas.microsoft.com/sharepoint/v3/contenttype/forms"/>
  </ds:schemaRefs>
</ds:datastoreItem>
</file>

<file path=customXml/itemProps3.xml><?xml version="1.0" encoding="utf-8"?>
<ds:datastoreItem xmlns:ds="http://schemas.openxmlformats.org/officeDocument/2006/customXml" ds:itemID="{75224FC6-06E7-420C-ADD6-8C13AA1275C2}">
  <ds:schemaRefs>
    <ds:schemaRef ds:uri="http://schemas.microsoft.com/office/2006/documentManagement/types"/>
    <ds:schemaRef ds:uri="83c86a63-cfa1-41ab-9d88-bd294eaf28f2"/>
    <ds:schemaRef ds:uri="http://schemas.microsoft.com/office/infopath/2007/PartnerControls"/>
    <ds:schemaRef ds:uri="http://schemas.microsoft.com/office/2006/metadata/properties"/>
    <ds:schemaRef ds:uri="http://purl.org/dc/elements/1.1/"/>
    <ds:schemaRef ds:uri="http://www.w3.org/XML/1998/namespace"/>
    <ds:schemaRef ds:uri="http://purl.org/dc/dcmitype/"/>
    <ds:schemaRef ds:uri="http://schemas.openxmlformats.org/package/2006/metadata/core-properties"/>
    <ds:schemaRef ds:uri="0e806270-d121-4cfa-8b9b-1627ac8bf0dd"/>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3849</TotalTime>
  <Words>764</Words>
  <Application>Microsoft Macintosh PowerPoint</Application>
  <PresentationFormat>Custom</PresentationFormat>
  <Paragraphs>273</Paragraphs>
  <Slides>72</Slides>
  <Notes>0</Notes>
  <HiddenSlides>0</HiddenSlides>
  <MMClips>0</MMClips>
  <ScaleCrop>false</ScaleCrop>
  <HeadingPairs>
    <vt:vector size="4" baseType="variant">
      <vt:variant>
        <vt:lpstr>Design Template</vt:lpstr>
      </vt:variant>
      <vt:variant>
        <vt:i4>1</vt:i4>
      </vt:variant>
      <vt:variant>
        <vt:lpstr>Slide Titles</vt:lpstr>
      </vt:variant>
      <vt:variant>
        <vt:i4>72</vt:i4>
      </vt:variant>
    </vt:vector>
  </HeadingPairs>
  <TitlesOfParts>
    <vt:vector size="73" baseType="lpstr">
      <vt:lpstr>Office Theme</vt:lpstr>
      <vt:lpstr>A Frog in the Bog by Karma Wilson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vector>
  </TitlesOfParts>
  <Company>Cobb County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Questions</dc:title>
  <dc:creator>Sally Vonier</dc:creator>
  <cp:lastModifiedBy>Melanie Willcutts</cp:lastModifiedBy>
  <cp:revision>309</cp:revision>
  <dcterms:created xsi:type="dcterms:W3CDTF">2020-04-12T22:33:58Z</dcterms:created>
  <dcterms:modified xsi:type="dcterms:W3CDTF">2020-04-12T22:35:10Z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0x010100C8EBAAB79ACCC74BB7EF086B3AE90D65</vt:lpwstr>
  </property>
</Properties>
</file>