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71" r:id="rId6"/>
    <p:sldId id="266" r:id="rId7"/>
    <p:sldId id="267" r:id="rId8"/>
    <p:sldId id="280" r:id="rId9"/>
    <p:sldId id="269" r:id="rId10"/>
    <p:sldId id="281" r:id="rId11"/>
    <p:sldId id="2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CFB41-C141-4717-B4DB-6A5D2B9FD525}" v="1" dt="2020-03-22T06:34:24.755"/>
    <p1510:client id="{858FA665-CE65-4E59-97F5-3DACE390B63B}" v="1" dt="2020-03-23T14:31:12.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96753-72A7-4D93-8C3F-F34E52E6A4B9}"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F2393-06DB-462F-B673-329911A263B4}" type="slidenum">
              <a:rPr lang="en-US" smtClean="0"/>
              <a:t>‹#›</a:t>
            </a:fld>
            <a:endParaRPr lang="en-US"/>
          </a:p>
        </p:txBody>
      </p:sp>
    </p:spTree>
    <p:extLst>
      <p:ext uri="{BB962C8B-B14F-4D97-AF65-F5344CB8AC3E}">
        <p14:creationId xmlns:p14="http://schemas.microsoft.com/office/powerpoint/2010/main" val="406104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F2393-06DB-462F-B673-329911A263B4}" type="slidenum">
              <a:rPr lang="en-US" smtClean="0"/>
              <a:t>6</a:t>
            </a:fld>
            <a:endParaRPr lang="en-US"/>
          </a:p>
        </p:txBody>
      </p:sp>
    </p:spTree>
    <p:extLst>
      <p:ext uri="{BB962C8B-B14F-4D97-AF65-F5344CB8AC3E}">
        <p14:creationId xmlns:p14="http://schemas.microsoft.com/office/powerpoint/2010/main" val="413931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F2393-06DB-462F-B673-329911A263B4}" type="slidenum">
              <a:rPr lang="en-US" smtClean="0"/>
              <a:t>7</a:t>
            </a:fld>
            <a:endParaRPr lang="en-US"/>
          </a:p>
        </p:txBody>
      </p:sp>
    </p:spTree>
    <p:extLst>
      <p:ext uri="{BB962C8B-B14F-4D97-AF65-F5344CB8AC3E}">
        <p14:creationId xmlns:p14="http://schemas.microsoft.com/office/powerpoint/2010/main" val="29389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3427C-6960-4FE6-9697-495BE600C00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75F16-EE41-49DD-98CC-8EA3476A4214}" type="slidenum">
              <a:rPr lang="en-US" smtClean="0"/>
              <a:t>‹#›</a:t>
            </a:fld>
            <a:endParaRPr lang="en-US"/>
          </a:p>
        </p:txBody>
      </p:sp>
    </p:spTree>
    <p:extLst>
      <p:ext uri="{BB962C8B-B14F-4D97-AF65-F5344CB8AC3E}">
        <p14:creationId xmlns:p14="http://schemas.microsoft.com/office/powerpoint/2010/main" val="47149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3427C-6960-4FE6-9697-495BE600C007}"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75F16-EE41-49DD-98CC-8EA3476A4214}" type="slidenum">
              <a:rPr lang="en-US" smtClean="0"/>
              <a:t>‹#›</a:t>
            </a:fld>
            <a:endParaRPr lang="en-US"/>
          </a:p>
        </p:txBody>
      </p:sp>
    </p:spTree>
    <p:extLst>
      <p:ext uri="{BB962C8B-B14F-4D97-AF65-F5344CB8AC3E}">
        <p14:creationId xmlns:p14="http://schemas.microsoft.com/office/powerpoint/2010/main" val="1841331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3427C-6960-4FE6-9697-495BE600C007}"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75F16-EE41-49DD-98CC-8EA3476A4214}" type="slidenum">
              <a:rPr lang="en-US" smtClean="0"/>
              <a:t>‹#›</a:t>
            </a:fld>
            <a:endParaRPr lang="en-US"/>
          </a:p>
        </p:txBody>
      </p:sp>
    </p:spTree>
    <p:extLst>
      <p:ext uri="{BB962C8B-B14F-4D97-AF65-F5344CB8AC3E}">
        <p14:creationId xmlns:p14="http://schemas.microsoft.com/office/powerpoint/2010/main" val="424475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3427C-6960-4FE6-9697-495BE600C00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75F16-EE41-49DD-98CC-8EA3476A4214}" type="slidenum">
              <a:rPr lang="en-US" smtClean="0"/>
              <a:t>‹#›</a:t>
            </a:fld>
            <a:endParaRPr lang="en-US"/>
          </a:p>
        </p:txBody>
      </p:sp>
    </p:spTree>
    <p:extLst>
      <p:ext uri="{BB962C8B-B14F-4D97-AF65-F5344CB8AC3E}">
        <p14:creationId xmlns:p14="http://schemas.microsoft.com/office/powerpoint/2010/main" val="329064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3427C-6960-4FE6-9697-495BE600C00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75F16-EE41-49DD-98CC-8EA3476A4214}" type="slidenum">
              <a:rPr lang="en-US" smtClean="0"/>
              <a:t>‹#›</a:t>
            </a:fld>
            <a:endParaRPr lang="en-US"/>
          </a:p>
        </p:txBody>
      </p:sp>
    </p:spTree>
    <p:extLst>
      <p:ext uri="{BB962C8B-B14F-4D97-AF65-F5344CB8AC3E}">
        <p14:creationId xmlns:p14="http://schemas.microsoft.com/office/powerpoint/2010/main" val="280764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C73427C-6960-4FE6-9697-495BE600C007}" type="datetimeFigureOut">
              <a:rPr lang="en-US" smtClean="0"/>
              <a:t>3/23/2020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7875F16-EE41-49DD-98CC-8EA3476A4214}" type="slidenum">
              <a:rPr lang="en-US" smtClean="0"/>
              <a:t>‹#›</a:t>
            </a:fld>
            <a:endParaRPr lang="en-US"/>
          </a:p>
        </p:txBody>
      </p:sp>
    </p:spTree>
    <p:extLst>
      <p:ext uri="{BB962C8B-B14F-4D97-AF65-F5344CB8AC3E}">
        <p14:creationId xmlns:p14="http://schemas.microsoft.com/office/powerpoint/2010/main" val="162202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CC73427C-6960-4FE6-9697-495BE600C007}" type="datetimeFigureOut">
              <a:rPr lang="en-US" smtClean="0"/>
              <a:t>3/23/2020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77875F16-EE41-49DD-98CC-8EA3476A4214}" type="slidenum">
              <a:rPr lang="en-US" smtClean="0"/>
              <a:t>‹#›</a:t>
            </a:fld>
            <a:endParaRPr lang="en-US"/>
          </a:p>
        </p:txBody>
      </p:sp>
    </p:spTree>
    <p:extLst>
      <p:ext uri="{BB962C8B-B14F-4D97-AF65-F5344CB8AC3E}">
        <p14:creationId xmlns:p14="http://schemas.microsoft.com/office/powerpoint/2010/main" val="163295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CC73427C-6960-4FE6-9697-495BE600C007}" type="datetimeFigureOut">
              <a:rPr lang="en-US" smtClean="0"/>
              <a:t>3/23/2020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77875F16-EE41-49DD-98CC-8EA3476A4214}" type="slidenum">
              <a:rPr lang="en-US" smtClean="0"/>
              <a:t>‹#›</a:t>
            </a:fld>
            <a:endParaRPr lang="en-US"/>
          </a:p>
        </p:txBody>
      </p:sp>
    </p:spTree>
    <p:extLst>
      <p:ext uri="{BB962C8B-B14F-4D97-AF65-F5344CB8AC3E}">
        <p14:creationId xmlns:p14="http://schemas.microsoft.com/office/powerpoint/2010/main" val="418492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C73427C-6960-4FE6-9697-495BE600C007}"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75F16-EE41-49DD-98CC-8EA3476A4214}" type="slidenum">
              <a:rPr lang="en-US" smtClean="0"/>
              <a:t>‹#›</a:t>
            </a:fld>
            <a:endParaRPr lang="en-US"/>
          </a:p>
        </p:txBody>
      </p:sp>
    </p:spTree>
    <p:extLst>
      <p:ext uri="{BB962C8B-B14F-4D97-AF65-F5344CB8AC3E}">
        <p14:creationId xmlns:p14="http://schemas.microsoft.com/office/powerpoint/2010/main" val="231250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C73427C-6960-4FE6-9697-495BE600C007}" type="datetimeFigureOut">
              <a:rPr lang="en-US" smtClean="0"/>
              <a:t>3/23/2020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7875F16-EE41-49DD-98CC-8EA3476A4214}" type="slidenum">
              <a:rPr lang="en-US" smtClean="0"/>
              <a:t>‹#›</a:t>
            </a:fld>
            <a:endParaRPr lang="en-US"/>
          </a:p>
        </p:txBody>
      </p:sp>
    </p:spTree>
    <p:extLst>
      <p:ext uri="{BB962C8B-B14F-4D97-AF65-F5344CB8AC3E}">
        <p14:creationId xmlns:p14="http://schemas.microsoft.com/office/powerpoint/2010/main" val="71533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C73427C-6960-4FE6-9697-495BE600C007}" type="datetimeFigureOut">
              <a:rPr lang="en-US" smtClean="0"/>
              <a:t>3/23/2020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77875F16-EE41-49DD-98CC-8EA3476A4214}" type="slidenum">
              <a:rPr lang="en-US" smtClean="0"/>
              <a:t>‹#›</a:t>
            </a:fld>
            <a:endParaRPr lang="en-US"/>
          </a:p>
        </p:txBody>
      </p:sp>
    </p:spTree>
    <p:extLst>
      <p:ext uri="{BB962C8B-B14F-4D97-AF65-F5344CB8AC3E}">
        <p14:creationId xmlns:p14="http://schemas.microsoft.com/office/powerpoint/2010/main" val="122010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C73427C-6960-4FE6-9697-495BE600C007}" type="datetimeFigureOut">
              <a:rPr lang="en-US" smtClean="0"/>
              <a:t>3/23/2020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7875F16-EE41-49DD-98CC-8EA3476A4214}" type="slidenum">
              <a:rPr lang="en-US" smtClean="0"/>
              <a:t>‹#›</a:t>
            </a:fld>
            <a:endParaRPr lang="en-US"/>
          </a:p>
        </p:txBody>
      </p:sp>
    </p:spTree>
    <p:extLst>
      <p:ext uri="{BB962C8B-B14F-4D97-AF65-F5344CB8AC3E}">
        <p14:creationId xmlns:p14="http://schemas.microsoft.com/office/powerpoint/2010/main" val="1162705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esktopbackground.org/wallpaper/spring-flowers-and-butterflies-wallpapers-popular-flowers-977500"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3jPsradyuyI" TargetMode="External"/><Relationship Id="rId1" Type="http://schemas.openxmlformats.org/officeDocument/2006/relationships/slideLayout" Target="../slideLayouts/slideLayout2.xml"/><Relationship Id="rId4" Type="http://schemas.openxmlformats.org/officeDocument/2006/relationships/hyperlink" Target="http://www.youtube.com/watch?v=3jPsradyuy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videoseries?list=PLuwvmgXMnmvL1KMWijiw36jSg5kCZceei" TargetMode="External"/><Relationship Id="rId6" Type="http://schemas.openxmlformats.org/officeDocument/2006/relationships/hyperlink" Target="https://www.youtube.com/watch?v=VzaBKrtcoQU" TargetMode="External"/><Relationship Id="rId5" Type="http://schemas.openxmlformats.org/officeDocument/2006/relationships/image" Target="../media/image11.jpg"/><Relationship Id="rId4" Type="http://schemas.openxmlformats.org/officeDocument/2006/relationships/hyperlink" Target="https://www.starfall.com/h/holiday/calendar/?sn=mai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video" Target="https://www.youtube.com/embed/KUSbazn3STo?feature=oembed" TargetMode="External"/><Relationship Id="rId7" Type="http://schemas.openxmlformats.org/officeDocument/2006/relationships/image" Target="../media/image12.jpeg"/><Relationship Id="rId2" Type="http://schemas.openxmlformats.org/officeDocument/2006/relationships/video" Target="https://www.youtube.com/embed/XcW9Ct000yY?feature=oembed" TargetMode="External"/><Relationship Id="rId1" Type="http://schemas.openxmlformats.org/officeDocument/2006/relationships/video" Target="https://www.youtube.com/embed/kDws0UJAP4Y?feature=oembed" TargetMode="External"/><Relationship Id="rId6" Type="http://schemas.openxmlformats.org/officeDocument/2006/relationships/notesSlide" Target="../notesSlides/notesSlide1.xml"/><Relationship Id="rId5" Type="http://schemas.openxmlformats.org/officeDocument/2006/relationships/slideLayout" Target="../slideLayouts/slideLayout2.xml"/><Relationship Id="rId10" Type="http://schemas.openxmlformats.org/officeDocument/2006/relationships/image" Target="../media/image15.jpeg"/><Relationship Id="rId4" Type="http://schemas.openxmlformats.org/officeDocument/2006/relationships/video" Target="https://www.youtube.com/embed/tfAB4BXSHOA?feature=oembed" TargetMode="Externa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video" Target="https://www.youtube.com/embed/udrIY0nts-E?start=71&amp;feature=oembed" TargetMode="External"/><Relationship Id="rId7" Type="http://schemas.openxmlformats.org/officeDocument/2006/relationships/image" Target="../media/image17.jpeg"/><Relationship Id="rId2" Type="http://schemas.openxmlformats.org/officeDocument/2006/relationships/video" Target="https://www.youtube.com/embed/gAcDUEgMgmY?feature=oembed" TargetMode="External"/><Relationship Id="rId1" Type="http://schemas.openxmlformats.org/officeDocument/2006/relationships/video" Target="https://www.youtube.com/embed/DobrRgD5aOU?feature=oembed" TargetMode="External"/><Relationship Id="rId6" Type="http://schemas.openxmlformats.org/officeDocument/2006/relationships/image" Target="../media/image16.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540CA9-192E-41E1-9922-62262039D3B6}"/>
              </a:ext>
            </a:extLst>
          </p:cNvPr>
          <p:cNvSpPr txBox="1"/>
          <p:nvPr/>
        </p:nvSpPr>
        <p:spPr>
          <a:xfrm>
            <a:off x="1459894" y="2567225"/>
            <a:ext cx="10866120" cy="707886"/>
          </a:xfrm>
          <a:prstGeom prst="rect">
            <a:avLst/>
          </a:prstGeom>
          <a:noFill/>
        </p:spPr>
        <p:txBody>
          <a:bodyPr wrap="square" rtlCol="0" anchor="t">
            <a:spAutoFit/>
          </a:bodyPr>
          <a:lstStyle/>
          <a:p>
            <a:pPr algn="ctr"/>
            <a:endParaRPr lang="en-US" sz="4000" dirty="0">
              <a:latin typeface="KG Miss Kindy Marker"/>
            </a:endParaRPr>
          </a:p>
        </p:txBody>
      </p:sp>
      <p:sp>
        <p:nvSpPr>
          <p:cNvPr id="2" name="TextBox 1">
            <a:extLst>
              <a:ext uri="{FF2B5EF4-FFF2-40B4-BE49-F238E27FC236}">
                <a16:creationId xmlns:a16="http://schemas.microsoft.com/office/drawing/2014/main" id="{66B21769-03A3-423A-8A13-954F075E64A0}"/>
              </a:ext>
            </a:extLst>
          </p:cNvPr>
          <p:cNvSpPr txBox="1"/>
          <p:nvPr/>
        </p:nvSpPr>
        <p:spPr>
          <a:xfrm>
            <a:off x="1318302" y="4530649"/>
            <a:ext cx="9554547" cy="2062103"/>
          </a:xfrm>
          <a:prstGeom prst="rect">
            <a:avLst/>
          </a:prstGeom>
          <a:noFill/>
        </p:spPr>
        <p:txBody>
          <a:bodyPr wrap="square" rtlCol="0" anchor="t">
            <a:spAutoFit/>
          </a:bodyPr>
          <a:lstStyle/>
          <a:p>
            <a:pPr algn="ctr"/>
            <a:r>
              <a:rPr lang="en-US" sz="2800" dirty="0">
                <a:solidFill>
                  <a:srgbClr val="0070C0"/>
                </a:solidFill>
                <a:latin typeface="KG Miss Kindy Marker"/>
              </a:rPr>
              <a:t>Week 2 Digital Learning</a:t>
            </a:r>
          </a:p>
          <a:p>
            <a:pPr algn="ctr"/>
            <a:r>
              <a:rPr lang="en-US" sz="2800" dirty="0">
                <a:solidFill>
                  <a:srgbClr val="0070C0"/>
                </a:solidFill>
                <a:latin typeface="KG Miss Kindy Marker"/>
              </a:rPr>
              <a:t>Theme: Spring</a:t>
            </a:r>
          </a:p>
          <a:p>
            <a:pPr algn="ctr"/>
            <a:r>
              <a:rPr lang="en-US" sz="2400" dirty="0">
                <a:solidFill>
                  <a:srgbClr val="0070C0"/>
                </a:solidFill>
                <a:latin typeface="KG Miss Kindy Marker"/>
              </a:rPr>
              <a:t>Complete the same routine each day to maintain structure.  Stand up, get your dance on, and get creative.  Please feel free to reach out to me if you have any questions.</a:t>
            </a:r>
          </a:p>
        </p:txBody>
      </p:sp>
      <p:pic>
        <p:nvPicPr>
          <p:cNvPr id="6" name="Picture 5" descr="A close up of a flower&#10;&#10;Description automatically generated">
            <a:extLst>
              <a:ext uri="{FF2B5EF4-FFF2-40B4-BE49-F238E27FC236}">
                <a16:creationId xmlns:a16="http://schemas.microsoft.com/office/drawing/2014/main" id="{B245D47B-24FF-49ED-88D0-6C8F314A40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04159" y="260168"/>
            <a:ext cx="7184249" cy="4041140"/>
          </a:xfrm>
          <a:prstGeom prst="rect">
            <a:avLst/>
          </a:prstGeom>
        </p:spPr>
      </p:pic>
    </p:spTree>
    <p:extLst>
      <p:ext uri="{BB962C8B-B14F-4D97-AF65-F5344CB8AC3E}">
        <p14:creationId xmlns:p14="http://schemas.microsoft.com/office/powerpoint/2010/main" val="100237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Rectangle 1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F5DFF3-101E-4B81-ACAC-A0FDA84D9B02}"/>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marL="228600" indent="-228600"/>
            <a:r>
              <a:rPr lang="en-US" sz="1900" spc="-100"/>
              <a:t>Morning Movement-Stand and dance </a:t>
            </a:r>
            <a:br>
              <a:rPr lang="en-US" sz="1900" spc="-100"/>
            </a:br>
            <a:r>
              <a:rPr lang="en-US" sz="1900" spc="-100"/>
              <a:t>“It’s a Beautiful Day” </a:t>
            </a:r>
            <a:br>
              <a:rPr lang="en-US" sz="1900" spc="-100"/>
            </a:br>
            <a:endParaRPr lang="en-US" sz="1900" spc="-100"/>
          </a:p>
        </p:txBody>
      </p:sp>
      <p:pic>
        <p:nvPicPr>
          <p:cNvPr id="5" name="Picture 4" descr="A group of people posing for the camera&#10;&#10;Description automatically generated">
            <a:hlinkClick r:id="rId2"/>
            <a:extLst>
              <a:ext uri="{FF2B5EF4-FFF2-40B4-BE49-F238E27FC236}">
                <a16:creationId xmlns:a16="http://schemas.microsoft.com/office/drawing/2014/main" id="{E20C5055-1947-4CC3-ACD4-05B6EC0BB49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499" r="1" b="28060"/>
          <a:stretch/>
        </p:blipFill>
        <p:spPr>
          <a:xfrm>
            <a:off x="1069847" y="484632"/>
            <a:ext cx="10637520" cy="3556755"/>
          </a:xfrm>
          <a:prstGeom prst="rect">
            <a:avLst/>
          </a:prstGeom>
        </p:spPr>
      </p:pic>
    </p:spTree>
    <p:extLst>
      <p:ext uri="{BB962C8B-B14F-4D97-AF65-F5344CB8AC3E}">
        <p14:creationId xmlns:p14="http://schemas.microsoft.com/office/powerpoint/2010/main" val="238551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DFF3-101E-4B81-ACAC-A0FDA84D9B02}"/>
              </a:ext>
            </a:extLst>
          </p:cNvPr>
          <p:cNvSpPr>
            <a:spLocks noGrp="1"/>
          </p:cNvSpPr>
          <p:nvPr>
            <p:ph type="title"/>
          </p:nvPr>
        </p:nvSpPr>
        <p:spPr>
          <a:xfrm>
            <a:off x="0" y="1697558"/>
            <a:ext cx="3361953" cy="2470488"/>
          </a:xfrm>
        </p:spPr>
        <p:txBody>
          <a:bodyPr vert="horz" lIns="91440" tIns="45720" rIns="91440" bIns="45720" rtlCol="0" anchor="b">
            <a:normAutofit/>
          </a:bodyPr>
          <a:lstStyle/>
          <a:p>
            <a:pPr marL="228600" lvl="0" indent="-228600"/>
            <a:r>
              <a:rPr lang="en-US" sz="3000" b="1" spc="-100" dirty="0"/>
              <a:t>Who’s Here?</a:t>
            </a:r>
            <a:br>
              <a:rPr lang="en-US" sz="3000" b="1" spc="-100" dirty="0"/>
            </a:br>
            <a:r>
              <a:rPr lang="en-US" sz="3000" spc="-100" dirty="0"/>
              <a:t>Talk about who’s at home and who’s not at home today.</a:t>
            </a:r>
            <a:br>
              <a:rPr lang="en-US" sz="3000" spc="-100" dirty="0"/>
            </a:br>
            <a:endParaRPr lang="en-US" sz="3000" spc="-100" dirty="0"/>
          </a:p>
        </p:txBody>
      </p:sp>
      <p:pic>
        <p:nvPicPr>
          <p:cNvPr id="6" name="Picture 5">
            <a:extLst>
              <a:ext uri="{FF2B5EF4-FFF2-40B4-BE49-F238E27FC236}">
                <a16:creationId xmlns:a16="http://schemas.microsoft.com/office/drawing/2014/main" id="{37245CF1-3902-423F-B5CE-F208717227BE}"/>
              </a:ext>
            </a:extLst>
          </p:cNvPr>
          <p:cNvPicPr>
            <a:picLocks noChangeAspect="1"/>
          </p:cNvPicPr>
          <p:nvPr/>
        </p:nvPicPr>
        <p:blipFill>
          <a:blip r:embed="rId2"/>
          <a:stretch>
            <a:fillRect/>
          </a:stretch>
        </p:blipFill>
        <p:spPr>
          <a:xfrm>
            <a:off x="4515391" y="1688291"/>
            <a:ext cx="3435968" cy="3481416"/>
          </a:xfrm>
          <a:prstGeom prst="rect">
            <a:avLst/>
          </a:prstGeom>
        </p:spPr>
      </p:pic>
      <p:pic>
        <p:nvPicPr>
          <p:cNvPr id="5" name="Picture 4">
            <a:extLst>
              <a:ext uri="{FF2B5EF4-FFF2-40B4-BE49-F238E27FC236}">
                <a16:creationId xmlns:a16="http://schemas.microsoft.com/office/drawing/2014/main" id="{5E519CA9-98CE-411A-97A9-A25C0AF7B3B6}"/>
              </a:ext>
            </a:extLst>
          </p:cNvPr>
          <p:cNvPicPr>
            <a:picLocks noChangeAspect="1"/>
          </p:cNvPicPr>
          <p:nvPr/>
        </p:nvPicPr>
        <p:blipFill>
          <a:blip r:embed="rId3"/>
          <a:stretch>
            <a:fillRect/>
          </a:stretch>
        </p:blipFill>
        <p:spPr>
          <a:xfrm>
            <a:off x="8271399" y="1697558"/>
            <a:ext cx="3435969" cy="3462882"/>
          </a:xfrm>
          <a:prstGeom prst="rect">
            <a:avLst/>
          </a:prstGeom>
        </p:spPr>
      </p:pic>
    </p:spTree>
    <p:extLst>
      <p:ext uri="{BB962C8B-B14F-4D97-AF65-F5344CB8AC3E}">
        <p14:creationId xmlns:p14="http://schemas.microsoft.com/office/powerpoint/2010/main" val="223523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45CE-9008-4AC1-85BA-2AEB823CC783}"/>
              </a:ext>
            </a:extLst>
          </p:cNvPr>
          <p:cNvSpPr>
            <a:spLocks noGrp="1"/>
          </p:cNvSpPr>
          <p:nvPr>
            <p:ph type="title"/>
          </p:nvPr>
        </p:nvSpPr>
        <p:spPr>
          <a:xfrm>
            <a:off x="0" y="1278128"/>
            <a:ext cx="3258688" cy="3255264"/>
          </a:xfrm>
        </p:spPr>
        <p:txBody>
          <a:bodyPr vert="horz" lIns="91440" tIns="45720" rIns="91440" bIns="45720" rtlCol="0" anchor="b">
            <a:normAutofit/>
          </a:bodyPr>
          <a:lstStyle/>
          <a:p>
            <a:pPr algn="ctr"/>
            <a:r>
              <a:rPr lang="en-US" sz="3200" b="1" spc="-100" dirty="0"/>
              <a:t>Job Chart </a:t>
            </a:r>
            <a:br>
              <a:rPr lang="en-US" sz="2400" b="1" spc="-100" dirty="0"/>
            </a:br>
            <a:br>
              <a:rPr lang="en-US" sz="2400" spc="-100" dirty="0"/>
            </a:br>
            <a:r>
              <a:rPr lang="en-US" sz="2400" spc="-100" dirty="0"/>
              <a:t>Give a choice between 2-4 different things to help with for the week.  Have them say “I pick _____” using complete sentences.</a:t>
            </a:r>
            <a:br>
              <a:rPr lang="en-US" sz="2400" spc="-100" dirty="0"/>
            </a:br>
            <a:br>
              <a:rPr lang="en-US" sz="2400" spc="-100" dirty="0"/>
            </a:br>
            <a:endParaRPr lang="en-US" sz="2400" spc="-100" dirty="0"/>
          </a:p>
        </p:txBody>
      </p:sp>
      <p:grpSp>
        <p:nvGrpSpPr>
          <p:cNvPr id="16" name="Group 15">
            <a:extLst>
              <a:ext uri="{FF2B5EF4-FFF2-40B4-BE49-F238E27FC236}">
                <a16:creationId xmlns:a16="http://schemas.microsoft.com/office/drawing/2014/main" id="{F0F29A95-65DE-4A02-9B34-11CBBE51221B}"/>
              </a:ext>
            </a:extLst>
          </p:cNvPr>
          <p:cNvGrpSpPr/>
          <p:nvPr/>
        </p:nvGrpSpPr>
        <p:grpSpPr>
          <a:xfrm>
            <a:off x="5039622" y="738632"/>
            <a:ext cx="5657215" cy="5635942"/>
            <a:chOff x="5039622" y="738632"/>
            <a:chExt cx="5657215" cy="5635942"/>
          </a:xfrm>
        </p:grpSpPr>
        <p:pic>
          <p:nvPicPr>
            <p:cNvPr id="4" name="Picture 3" descr="A close up of a logo&#10;&#10;Description automatically generated">
              <a:extLst>
                <a:ext uri="{FF2B5EF4-FFF2-40B4-BE49-F238E27FC236}">
                  <a16:creationId xmlns:a16="http://schemas.microsoft.com/office/drawing/2014/main" id="{FB0D7C1B-A2B7-46DA-80D1-CBC757752518}"/>
                </a:ext>
              </a:extLst>
            </p:cNvPr>
            <p:cNvPicPr>
              <a:picLocks noChangeAspect="1"/>
            </p:cNvPicPr>
            <p:nvPr/>
          </p:nvPicPr>
          <p:blipFill>
            <a:blip r:embed="rId2"/>
            <a:stretch>
              <a:fillRect/>
            </a:stretch>
          </p:blipFill>
          <p:spPr>
            <a:xfrm>
              <a:off x="6914777" y="738632"/>
              <a:ext cx="3775786" cy="3794760"/>
            </a:xfrm>
            <a:prstGeom prst="rect">
              <a:avLst/>
            </a:prstGeom>
          </p:spPr>
        </p:pic>
        <p:pic>
          <p:nvPicPr>
            <p:cNvPr id="3" name="Picture 2">
              <a:extLst>
                <a:ext uri="{FF2B5EF4-FFF2-40B4-BE49-F238E27FC236}">
                  <a16:creationId xmlns:a16="http://schemas.microsoft.com/office/drawing/2014/main" id="{11E755A7-13B5-4203-AB85-913C9DAEB094}"/>
                </a:ext>
              </a:extLst>
            </p:cNvPr>
            <p:cNvPicPr>
              <a:picLocks noChangeAspect="1"/>
            </p:cNvPicPr>
            <p:nvPr/>
          </p:nvPicPr>
          <p:blipFill>
            <a:blip r:embed="rId3"/>
            <a:stretch>
              <a:fillRect/>
            </a:stretch>
          </p:blipFill>
          <p:spPr>
            <a:xfrm>
              <a:off x="5039622" y="758952"/>
              <a:ext cx="1895475" cy="3733800"/>
            </a:xfrm>
            <a:prstGeom prst="rect">
              <a:avLst/>
            </a:prstGeom>
          </p:spPr>
        </p:pic>
        <p:pic>
          <p:nvPicPr>
            <p:cNvPr id="5" name="Picture 4">
              <a:extLst>
                <a:ext uri="{FF2B5EF4-FFF2-40B4-BE49-F238E27FC236}">
                  <a16:creationId xmlns:a16="http://schemas.microsoft.com/office/drawing/2014/main" id="{A835C040-8A84-4074-93DC-C7CBA0F662DA}"/>
                </a:ext>
              </a:extLst>
            </p:cNvPr>
            <p:cNvPicPr>
              <a:picLocks noChangeAspect="1"/>
            </p:cNvPicPr>
            <p:nvPr/>
          </p:nvPicPr>
          <p:blipFill>
            <a:blip r:embed="rId4"/>
            <a:stretch>
              <a:fillRect/>
            </a:stretch>
          </p:blipFill>
          <p:spPr>
            <a:xfrm>
              <a:off x="5039622" y="4492752"/>
              <a:ext cx="1924050" cy="1876425"/>
            </a:xfrm>
            <a:prstGeom prst="rect">
              <a:avLst/>
            </a:prstGeom>
          </p:spPr>
        </p:pic>
        <p:pic>
          <p:nvPicPr>
            <p:cNvPr id="6" name="Picture 5">
              <a:extLst>
                <a:ext uri="{FF2B5EF4-FFF2-40B4-BE49-F238E27FC236}">
                  <a16:creationId xmlns:a16="http://schemas.microsoft.com/office/drawing/2014/main" id="{B787988F-B95C-4AED-AA3A-678D4157F5C3}"/>
                </a:ext>
              </a:extLst>
            </p:cNvPr>
            <p:cNvPicPr>
              <a:picLocks noChangeAspect="1"/>
            </p:cNvPicPr>
            <p:nvPr/>
          </p:nvPicPr>
          <p:blipFill>
            <a:blip r:embed="rId5"/>
            <a:stretch>
              <a:fillRect/>
            </a:stretch>
          </p:blipFill>
          <p:spPr>
            <a:xfrm>
              <a:off x="6935097" y="4487989"/>
              <a:ext cx="1895475" cy="1885950"/>
            </a:xfrm>
            <a:prstGeom prst="rect">
              <a:avLst/>
            </a:prstGeom>
          </p:spPr>
        </p:pic>
        <p:pic>
          <p:nvPicPr>
            <p:cNvPr id="14" name="Picture 13">
              <a:extLst>
                <a:ext uri="{FF2B5EF4-FFF2-40B4-BE49-F238E27FC236}">
                  <a16:creationId xmlns:a16="http://schemas.microsoft.com/office/drawing/2014/main" id="{29B9AE13-075F-405D-857B-267B93443192}"/>
                </a:ext>
              </a:extLst>
            </p:cNvPr>
            <p:cNvPicPr>
              <a:picLocks noChangeAspect="1"/>
            </p:cNvPicPr>
            <p:nvPr/>
          </p:nvPicPr>
          <p:blipFill>
            <a:blip r:embed="rId6"/>
            <a:stretch>
              <a:fillRect/>
            </a:stretch>
          </p:blipFill>
          <p:spPr>
            <a:xfrm>
              <a:off x="8820412" y="4498149"/>
              <a:ext cx="1876425" cy="1876425"/>
            </a:xfrm>
            <a:prstGeom prst="rect">
              <a:avLst/>
            </a:prstGeom>
          </p:spPr>
        </p:pic>
      </p:grpSp>
    </p:spTree>
    <p:extLst>
      <p:ext uri="{BB962C8B-B14F-4D97-AF65-F5344CB8AC3E}">
        <p14:creationId xmlns:p14="http://schemas.microsoft.com/office/powerpoint/2010/main" val="121198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45CE-9008-4AC1-85BA-2AEB823CC783}"/>
              </a:ext>
            </a:extLst>
          </p:cNvPr>
          <p:cNvSpPr>
            <a:spLocks noGrp="1"/>
          </p:cNvSpPr>
          <p:nvPr>
            <p:ph type="title"/>
          </p:nvPr>
        </p:nvSpPr>
        <p:spPr>
          <a:xfrm>
            <a:off x="226569" y="1298448"/>
            <a:ext cx="3258688" cy="4756912"/>
          </a:xfrm>
        </p:spPr>
        <p:txBody>
          <a:bodyPr vert="horz" lIns="91440" tIns="45720" rIns="91440" bIns="45720" rtlCol="0" anchor="ctr">
            <a:normAutofit/>
          </a:bodyPr>
          <a:lstStyle/>
          <a:p>
            <a:pPr algn="ctr"/>
            <a:r>
              <a:rPr lang="en-US" sz="3200" b="1" spc="-100" dirty="0"/>
              <a:t>Calendar Time </a:t>
            </a:r>
            <a:br>
              <a:rPr lang="en-US" sz="3200" b="1" spc="-100" dirty="0"/>
            </a:br>
            <a:br>
              <a:rPr lang="en-US" sz="3200" b="1" spc="-100" dirty="0"/>
            </a:br>
            <a:r>
              <a:rPr lang="en-US" sz="3200" b="1" spc="-100" dirty="0"/>
              <a:t>Watch Months of the Year songs </a:t>
            </a:r>
            <a:br>
              <a:rPr lang="en-US" sz="3200" b="1" spc="-100" dirty="0"/>
            </a:br>
            <a:br>
              <a:rPr lang="en-US" sz="3200" b="1" spc="-100" dirty="0"/>
            </a:br>
            <a:endParaRPr lang="en-US" sz="3200" spc="-100" dirty="0"/>
          </a:p>
        </p:txBody>
      </p:sp>
      <p:pic>
        <p:nvPicPr>
          <p:cNvPr id="9" name="Online Media 3">
            <a:hlinkClick r:id="" action="ppaction://media"/>
            <a:extLst>
              <a:ext uri="{FF2B5EF4-FFF2-40B4-BE49-F238E27FC236}">
                <a16:creationId xmlns:a16="http://schemas.microsoft.com/office/drawing/2014/main" id="{6BD7D51A-0DC9-4DA1-86E3-FA5C8027F424}"/>
              </a:ext>
            </a:extLst>
          </p:cNvPr>
          <p:cNvPicPr>
            <a:picLocks noRot="1" noChangeAspect="1"/>
          </p:cNvPicPr>
          <p:nvPr>
            <a:videoFile r:link="rId1"/>
          </p:nvPr>
        </p:nvPicPr>
        <p:blipFill>
          <a:blip r:embed="rId3"/>
          <a:stretch>
            <a:fillRect/>
          </a:stretch>
        </p:blipFill>
        <p:spPr>
          <a:xfrm>
            <a:off x="3718560" y="85412"/>
            <a:ext cx="5452871" cy="3067240"/>
          </a:xfrm>
          <a:prstGeom prst="rect">
            <a:avLst/>
          </a:prstGeom>
        </p:spPr>
      </p:pic>
      <p:pic>
        <p:nvPicPr>
          <p:cNvPr id="8" name="Picture 7" descr="A screenshot of a computer&#10;&#10;Description automatically generated">
            <a:hlinkClick r:id="rId4"/>
            <a:extLst>
              <a:ext uri="{FF2B5EF4-FFF2-40B4-BE49-F238E27FC236}">
                <a16:creationId xmlns:a16="http://schemas.microsoft.com/office/drawing/2014/main" id="{7475E86E-6CF2-4171-BE40-7139F523E32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48584" y="3332157"/>
            <a:ext cx="6116321" cy="3440431"/>
          </a:xfrm>
          <a:prstGeom prst="rect">
            <a:avLst/>
          </a:prstGeom>
        </p:spPr>
      </p:pic>
    </p:spTree>
    <p:extLst>
      <p:ext uri="{BB962C8B-B14F-4D97-AF65-F5344CB8AC3E}">
        <p14:creationId xmlns:p14="http://schemas.microsoft.com/office/powerpoint/2010/main" val="354244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7E0C-8DDC-4015-8B26-75337F68E566}"/>
              </a:ext>
            </a:extLst>
          </p:cNvPr>
          <p:cNvSpPr>
            <a:spLocks noGrp="1"/>
          </p:cNvSpPr>
          <p:nvPr>
            <p:ph type="title"/>
          </p:nvPr>
        </p:nvSpPr>
        <p:spPr>
          <a:xfrm>
            <a:off x="252919" y="829197"/>
            <a:ext cx="2947482" cy="4601183"/>
          </a:xfrm>
        </p:spPr>
        <p:txBody>
          <a:bodyPr>
            <a:normAutofit/>
          </a:bodyPr>
          <a:lstStyle/>
          <a:p>
            <a:pPr marL="228600" lvl="0" indent="-228600" algn="ctr">
              <a:spcBef>
                <a:spcPts val="1000"/>
              </a:spcBef>
            </a:pPr>
            <a:r>
              <a:rPr lang="en-US" dirty="0">
                <a:solidFill>
                  <a:schemeClr val="bg1"/>
                </a:solidFill>
                <a:latin typeface="Calibri" panose="020F0502020204030204"/>
                <a:ea typeface="+mn-ea"/>
                <a:cs typeface="+mn-cs"/>
              </a:rPr>
              <a:t>What’s the Weather?</a:t>
            </a:r>
            <a:endParaRPr lang="en-US" dirty="0">
              <a:solidFill>
                <a:schemeClr val="bg1"/>
              </a:solidFill>
            </a:endParaRPr>
          </a:p>
        </p:txBody>
      </p:sp>
      <p:pic>
        <p:nvPicPr>
          <p:cNvPr id="4" name="Online Media 3" title="&quot;What's the Weather?&quot; a Starfall￢ﾄﾢ Movie from Starfall.com">
            <a:hlinkClick r:id="" action="ppaction://media"/>
            <a:extLst>
              <a:ext uri="{FF2B5EF4-FFF2-40B4-BE49-F238E27FC236}">
                <a16:creationId xmlns:a16="http://schemas.microsoft.com/office/drawing/2014/main" id="{0FE1B06F-3CD6-4D7F-BD45-35BD803E199F}"/>
              </a:ext>
            </a:extLst>
          </p:cNvPr>
          <p:cNvPicPr>
            <a:picLocks noGrp="1" noRot="1" noChangeAspect="1"/>
          </p:cNvPicPr>
          <p:nvPr>
            <p:ph idx="1"/>
            <a:videoFile r:link="rId1"/>
          </p:nvPr>
        </p:nvPicPr>
        <p:blipFill>
          <a:blip r:embed="rId7"/>
          <a:stretch>
            <a:fillRect/>
          </a:stretch>
        </p:blipFill>
        <p:spPr>
          <a:xfrm>
            <a:off x="3751263" y="952500"/>
            <a:ext cx="3883025" cy="2184400"/>
          </a:xfrm>
          <a:prstGeom prst="rect">
            <a:avLst/>
          </a:prstGeom>
        </p:spPr>
      </p:pic>
      <p:sp>
        <p:nvSpPr>
          <p:cNvPr id="6" name="TextBox 5">
            <a:extLst>
              <a:ext uri="{FF2B5EF4-FFF2-40B4-BE49-F238E27FC236}">
                <a16:creationId xmlns:a16="http://schemas.microsoft.com/office/drawing/2014/main" id="{4A70A2AD-338B-40FB-8D28-94DB0296130B}"/>
              </a:ext>
            </a:extLst>
          </p:cNvPr>
          <p:cNvSpPr txBox="1"/>
          <p:nvPr/>
        </p:nvSpPr>
        <p:spPr>
          <a:xfrm>
            <a:off x="191255" y="2922212"/>
            <a:ext cx="3161545" cy="2862322"/>
          </a:xfrm>
          <a:prstGeom prst="rect">
            <a:avLst/>
          </a:prstGeom>
          <a:noFill/>
        </p:spPr>
        <p:txBody>
          <a:bodyPr wrap="square" rtlCol="0" anchor="t">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algn="ctr"/>
            <a:r>
              <a:rPr lang="en-US" dirty="0">
                <a:solidFill>
                  <a:schemeClr val="bg1"/>
                </a:solidFill>
              </a:rPr>
              <a:t>Pick 1 then look out the window and talk about the weather and what they see outside in the sky.</a:t>
            </a:r>
          </a:p>
          <a:p>
            <a:endParaRPr lang="en-US" dirty="0">
              <a:solidFill>
                <a:schemeClr val="bg1"/>
              </a:solidFill>
            </a:endParaRPr>
          </a:p>
          <a:p>
            <a:endParaRPr lang="en-US" dirty="0">
              <a:solidFill>
                <a:schemeClr val="bg1"/>
              </a:solidFill>
            </a:endParaRPr>
          </a:p>
        </p:txBody>
      </p:sp>
      <p:pic>
        <p:nvPicPr>
          <p:cNvPr id="10" name="Online Media 9" title="Weather Song For Kids: The Sun Comes Up!">
            <a:hlinkClick r:id="" action="ppaction://media"/>
            <a:extLst>
              <a:ext uri="{FF2B5EF4-FFF2-40B4-BE49-F238E27FC236}">
                <a16:creationId xmlns:a16="http://schemas.microsoft.com/office/drawing/2014/main" id="{A2C1C94C-D3C5-41C5-AC6B-9544E348BEC5}"/>
              </a:ext>
            </a:extLst>
          </p:cNvPr>
          <p:cNvPicPr>
            <a:picLocks noRot="1" noChangeAspect="1"/>
          </p:cNvPicPr>
          <p:nvPr>
            <a:videoFile r:link="rId2"/>
          </p:nvPr>
        </p:nvPicPr>
        <p:blipFill>
          <a:blip r:embed="rId8"/>
          <a:stretch>
            <a:fillRect/>
          </a:stretch>
        </p:blipFill>
        <p:spPr>
          <a:xfrm>
            <a:off x="7774939" y="952292"/>
            <a:ext cx="3869708" cy="2176711"/>
          </a:xfrm>
          <a:prstGeom prst="rect">
            <a:avLst/>
          </a:prstGeom>
        </p:spPr>
      </p:pic>
      <p:pic>
        <p:nvPicPr>
          <p:cNvPr id="11" name="Online Media 10" title="What's The Weather Like Today | Song Lyrics Video for Kids | The Kiboomers">
            <a:hlinkClick r:id="" action="ppaction://media"/>
            <a:extLst>
              <a:ext uri="{FF2B5EF4-FFF2-40B4-BE49-F238E27FC236}">
                <a16:creationId xmlns:a16="http://schemas.microsoft.com/office/drawing/2014/main" id="{9ED01DA3-EE43-4C9E-BC06-006E7F0A536A}"/>
              </a:ext>
            </a:extLst>
          </p:cNvPr>
          <p:cNvPicPr>
            <a:picLocks noRot="1" noChangeAspect="1"/>
          </p:cNvPicPr>
          <p:nvPr>
            <a:videoFile r:link="rId3"/>
          </p:nvPr>
        </p:nvPicPr>
        <p:blipFill>
          <a:blip r:embed="rId9"/>
          <a:stretch>
            <a:fillRect/>
          </a:stretch>
        </p:blipFill>
        <p:spPr>
          <a:xfrm>
            <a:off x="3750331" y="3600681"/>
            <a:ext cx="3882405" cy="2183853"/>
          </a:xfrm>
          <a:prstGeom prst="rect">
            <a:avLst/>
          </a:prstGeom>
        </p:spPr>
      </p:pic>
      <p:pic>
        <p:nvPicPr>
          <p:cNvPr id="12" name="Online Media 11" title="Weather Song for kids | &quot;Sun, Rain, Wind, and Snow&quot; | The Singing Walrus">
            <a:hlinkClick r:id="" action="ppaction://media"/>
            <a:extLst>
              <a:ext uri="{FF2B5EF4-FFF2-40B4-BE49-F238E27FC236}">
                <a16:creationId xmlns:a16="http://schemas.microsoft.com/office/drawing/2014/main" id="{8EF96EB9-5BFA-4284-9FBA-D8F5E89E3859}"/>
              </a:ext>
            </a:extLst>
          </p:cNvPr>
          <p:cNvPicPr>
            <a:picLocks noRot="1" noChangeAspect="1"/>
          </p:cNvPicPr>
          <p:nvPr>
            <a:videoFile r:link="rId4"/>
          </p:nvPr>
        </p:nvPicPr>
        <p:blipFill>
          <a:blip r:embed="rId10"/>
          <a:stretch>
            <a:fillRect/>
          </a:stretch>
        </p:blipFill>
        <p:spPr>
          <a:xfrm>
            <a:off x="7774939" y="3607823"/>
            <a:ext cx="3869708" cy="2176711"/>
          </a:xfrm>
          <a:prstGeom prst="rect">
            <a:avLst/>
          </a:prstGeom>
        </p:spPr>
      </p:pic>
    </p:spTree>
    <p:extLst>
      <p:ext uri="{BB962C8B-B14F-4D97-AF65-F5344CB8AC3E}">
        <p14:creationId xmlns:p14="http://schemas.microsoft.com/office/powerpoint/2010/main" val="59702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video>
              <p:cMediaNode vol="80000">
                <p:cTn id="25" fill="hold" display="0">
                  <p:stCondLst>
                    <p:cond delay="indefinite"/>
                  </p:stCondLst>
                </p:cTn>
                <p:tgtEl>
                  <p:spTgt spid="10"/>
                </p:tgtEl>
              </p:cMediaNode>
            </p:vide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0"/>
                                        </p:tgtEl>
                                      </p:cBhvr>
                                    </p:cmd>
                                  </p:childTnLst>
                                </p:cTn>
                              </p:par>
                            </p:childTnLst>
                          </p:cTn>
                        </p:par>
                      </p:childTnLst>
                    </p:cTn>
                  </p:par>
                </p:childTnLst>
              </p:cTn>
              <p:nextCondLst>
                <p:cond evt="onClick" delay="0">
                  <p:tgtEl>
                    <p:spTgt spid="10"/>
                  </p:tgtEl>
                </p:cond>
              </p:nextCondLst>
            </p:seq>
            <p:video>
              <p:cMediaNode vol="80000">
                <p:cTn id="31" fill="hold" display="0">
                  <p:stCondLst>
                    <p:cond delay="indefinite"/>
                  </p:stCondLst>
                </p:cTn>
                <p:tgtEl>
                  <p:spTgt spid="11"/>
                </p:tgtEl>
              </p:cMediaNode>
            </p:vide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11"/>
                                        </p:tgtEl>
                                      </p:cBhvr>
                                    </p:cmd>
                                  </p:childTnLst>
                                </p:cTn>
                              </p:par>
                            </p:childTnLst>
                          </p:cTn>
                        </p:par>
                      </p:childTnLst>
                    </p:cTn>
                  </p:par>
                </p:childTnLst>
              </p:cTn>
              <p:nextCondLst>
                <p:cond evt="onClick" delay="0">
                  <p:tgtEl>
                    <p:spTgt spid="11"/>
                  </p:tgtEl>
                </p:cond>
              </p:nextCondLst>
            </p:seq>
            <p:video>
              <p:cMediaNode vol="80000">
                <p:cTn id="37" fill="hold" display="0">
                  <p:stCondLst>
                    <p:cond delay="indefinite"/>
                  </p:stCondLst>
                </p:cTn>
                <p:tgtEl>
                  <p:spTgt spid="12"/>
                </p:tgtEl>
              </p:cMediaNode>
            </p:video>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7E0C-8DDC-4015-8B26-75337F68E566}"/>
              </a:ext>
            </a:extLst>
          </p:cNvPr>
          <p:cNvSpPr>
            <a:spLocks noGrp="1"/>
          </p:cNvSpPr>
          <p:nvPr>
            <p:ph type="title"/>
          </p:nvPr>
        </p:nvSpPr>
        <p:spPr>
          <a:xfrm>
            <a:off x="334557" y="1653703"/>
            <a:ext cx="3361953" cy="2470488"/>
          </a:xfrm>
        </p:spPr>
        <p:txBody>
          <a:bodyPr vert="horz" lIns="91440" tIns="45720" rIns="91440" bIns="45720" rtlCol="0" anchor="b">
            <a:normAutofit/>
          </a:bodyPr>
          <a:lstStyle/>
          <a:p>
            <a:pPr marL="228600" lvl="0" indent="-228600"/>
            <a:r>
              <a:rPr lang="en-US" sz="3400" spc="-100"/>
              <a:t>Song Choice </a:t>
            </a:r>
            <a:br>
              <a:rPr lang="en-US" sz="3400" spc="-100"/>
            </a:br>
            <a:br>
              <a:rPr lang="en-US" sz="3400" spc="-100"/>
            </a:br>
            <a:br>
              <a:rPr lang="en-US" sz="3400" spc="-100"/>
            </a:br>
            <a:r>
              <a:rPr lang="en-US" sz="3400" spc="-100"/>
              <a:t>Pick 1 Song for the day</a:t>
            </a:r>
          </a:p>
        </p:txBody>
      </p:sp>
      <p:pic>
        <p:nvPicPr>
          <p:cNvPr id="18" name="Online Media 17" title="Spring Songs for Children - Spring is Here with Lyrics - Kids Songs by The Learning Station">
            <a:hlinkClick r:id="" action="ppaction://media"/>
            <a:extLst>
              <a:ext uri="{FF2B5EF4-FFF2-40B4-BE49-F238E27FC236}">
                <a16:creationId xmlns:a16="http://schemas.microsoft.com/office/drawing/2014/main" id="{071B3FFE-6280-4F5F-AB48-A40544B1B279}"/>
              </a:ext>
            </a:extLst>
          </p:cNvPr>
          <p:cNvPicPr>
            <a:picLocks noGrp="1" noRot="1" noChangeAspect="1"/>
          </p:cNvPicPr>
          <p:nvPr>
            <p:ph idx="1"/>
            <a:videoFile r:link="rId1"/>
          </p:nvPr>
        </p:nvPicPr>
        <p:blipFill>
          <a:blip r:embed="rId6"/>
          <a:stretch>
            <a:fillRect/>
          </a:stretch>
        </p:blipFill>
        <p:spPr>
          <a:xfrm>
            <a:off x="6002338" y="2566988"/>
            <a:ext cx="3048000" cy="1714500"/>
          </a:xfrm>
          <a:prstGeom prst="rect">
            <a:avLst/>
          </a:prstGeom>
        </p:spPr>
      </p:pic>
      <p:pic>
        <p:nvPicPr>
          <p:cNvPr id="19" name="Online Media 18" title="Sing a Song of Flowers | Song Lyrics | Preschool Songs | Rhymes Songs | The Kiboomers">
            <a:hlinkClick r:id="" action="ppaction://media"/>
            <a:extLst>
              <a:ext uri="{FF2B5EF4-FFF2-40B4-BE49-F238E27FC236}">
                <a16:creationId xmlns:a16="http://schemas.microsoft.com/office/drawing/2014/main" id="{8AAA2DD2-C82C-4AFC-A97D-5130F9318B4C}"/>
              </a:ext>
            </a:extLst>
          </p:cNvPr>
          <p:cNvPicPr>
            <a:picLocks noRot="1" noChangeAspect="1"/>
          </p:cNvPicPr>
          <p:nvPr>
            <a:videoFile r:link="rId2"/>
          </p:nvPr>
        </p:nvPicPr>
        <p:blipFill>
          <a:blip r:embed="rId7"/>
          <a:stretch>
            <a:fillRect/>
          </a:stretch>
        </p:blipFill>
        <p:spPr>
          <a:xfrm>
            <a:off x="3313652" y="83575"/>
            <a:ext cx="4931654" cy="2774055"/>
          </a:xfrm>
          <a:prstGeom prst="rect">
            <a:avLst/>
          </a:prstGeom>
        </p:spPr>
      </p:pic>
      <p:pic>
        <p:nvPicPr>
          <p:cNvPr id="21" name="Online Media 20" title="Brain Breaks | Calendar Song | Springtime Dance | Jack Hartmann">
            <a:hlinkClick r:id="" action="ppaction://media"/>
            <a:extLst>
              <a:ext uri="{FF2B5EF4-FFF2-40B4-BE49-F238E27FC236}">
                <a16:creationId xmlns:a16="http://schemas.microsoft.com/office/drawing/2014/main" id="{9C19A15A-F6FF-4C00-8C6F-F5084FD54D7D}"/>
              </a:ext>
            </a:extLst>
          </p:cNvPr>
          <p:cNvPicPr>
            <a:picLocks noRot="1" noChangeAspect="1"/>
          </p:cNvPicPr>
          <p:nvPr>
            <a:videoFile r:link="rId3"/>
          </p:nvPr>
        </p:nvPicPr>
        <p:blipFill>
          <a:blip r:embed="rId8"/>
          <a:stretch>
            <a:fillRect/>
          </a:stretch>
        </p:blipFill>
        <p:spPr>
          <a:xfrm>
            <a:off x="2631535" y="3656878"/>
            <a:ext cx="3966037" cy="2972368"/>
          </a:xfrm>
          <a:prstGeom prst="rect">
            <a:avLst/>
          </a:prstGeom>
        </p:spPr>
      </p:pic>
    </p:spTree>
    <p:extLst>
      <p:ext uri="{BB962C8B-B14F-4D97-AF65-F5344CB8AC3E}">
        <p14:creationId xmlns:p14="http://schemas.microsoft.com/office/powerpoint/2010/main" val="33291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8"/>
                </p:tgtEl>
              </p:cMediaNode>
            </p:video>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8"/>
                                        </p:tgtEl>
                                      </p:cBhvr>
                                    </p:cmd>
                                  </p:childTnLst>
                                </p:cTn>
                              </p:par>
                            </p:childTnLst>
                          </p:cTn>
                        </p:par>
                      </p:childTnLst>
                    </p:cTn>
                  </p:par>
                </p:childTnLst>
              </p:cTn>
              <p:nextCondLst>
                <p:cond evt="onClick" delay="0">
                  <p:tgtEl>
                    <p:spTgt spid="18"/>
                  </p:tgtEl>
                </p:cond>
              </p:nextCondLst>
            </p:seq>
            <p:video>
              <p:cMediaNode vol="80000">
                <p:cTn id="21" fill="hold" display="0">
                  <p:stCondLst>
                    <p:cond delay="indefinite"/>
                  </p:stCondLst>
                </p:cTn>
                <p:tgtEl>
                  <p:spTgt spid="19"/>
                </p:tgtEl>
              </p:cMediaNode>
            </p:video>
            <p:seq concurrent="1" nextAc="seek">
              <p:cTn id="22" restart="whenNotActive" fill="hold" evtFilter="cancelBubble" nodeType="interactiveSeq">
                <p:stCondLst>
                  <p:cond evt="onClick" delay="0">
                    <p:tgtEl>
                      <p:spTgt spid="19"/>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9"/>
                                        </p:tgtEl>
                                      </p:cBhvr>
                                    </p:cmd>
                                  </p:childTnLst>
                                </p:cTn>
                              </p:par>
                            </p:childTnLst>
                          </p:cTn>
                        </p:par>
                      </p:childTnLst>
                    </p:cTn>
                  </p:par>
                </p:childTnLst>
              </p:cTn>
              <p:nextCondLst>
                <p:cond evt="onClick" delay="0">
                  <p:tgtEl>
                    <p:spTgt spid="19"/>
                  </p:tgtEl>
                </p:cond>
              </p:nextCondLst>
            </p:seq>
            <p:video>
              <p:cMediaNode vol="80000">
                <p:cTn id="27" fill="hold" display="0">
                  <p:stCondLst>
                    <p:cond delay="indefinite"/>
                  </p:stCondLst>
                </p:cTn>
                <p:tgtEl>
                  <p:spTgt spid="21"/>
                </p:tgtEl>
              </p:cMediaNode>
            </p:video>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EFB6-86E2-4871-A0F3-F5F69EC1BB26}"/>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a:solidFill>
                  <a:srgbClr val="2C2C2C"/>
                </a:solidFill>
              </a:rPr>
              <a:t>Additional Activities</a:t>
            </a:r>
          </a:p>
        </p:txBody>
      </p:sp>
      <p:pic>
        <p:nvPicPr>
          <p:cNvPr id="4" name="Content Placeholder 3">
            <a:extLst>
              <a:ext uri="{FF2B5EF4-FFF2-40B4-BE49-F238E27FC236}">
                <a16:creationId xmlns:a16="http://schemas.microsoft.com/office/drawing/2014/main" id="{B87855BA-9684-4B67-8B02-88B244B7C313}"/>
              </a:ext>
            </a:extLst>
          </p:cNvPr>
          <p:cNvPicPr>
            <a:picLocks noGrp="1" noChangeAspect="1"/>
          </p:cNvPicPr>
          <p:nvPr>
            <p:ph idx="1"/>
          </p:nvPr>
        </p:nvPicPr>
        <p:blipFill rotWithShape="1">
          <a:blip r:embed="rId2"/>
          <a:srcRect b="8047"/>
          <a:stretch/>
        </p:blipFill>
        <p:spPr>
          <a:xfrm>
            <a:off x="4062964" y="942538"/>
            <a:ext cx="7163222" cy="4808332"/>
          </a:xfrm>
          <a:prstGeom prst="rect">
            <a:avLst/>
          </a:prstGeom>
          <a:effectLst/>
        </p:spPr>
      </p:pic>
    </p:spTree>
    <p:extLst>
      <p:ext uri="{BB962C8B-B14F-4D97-AF65-F5344CB8AC3E}">
        <p14:creationId xmlns:p14="http://schemas.microsoft.com/office/powerpoint/2010/main" val="374854691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C42AE1EC822648B8E249F61C5D08C2" ma:contentTypeVersion="8" ma:contentTypeDescription="Create a new document." ma:contentTypeScope="" ma:versionID="8be3791d2182ec46f1d9fbbc355cd98a">
  <xsd:schema xmlns:xsd="http://www.w3.org/2001/XMLSchema" xmlns:xs="http://www.w3.org/2001/XMLSchema" xmlns:p="http://schemas.microsoft.com/office/2006/metadata/properties" xmlns:ns2="ad6fcdce-be05-4c1c-b8a5-9b829e3744bf" targetNamespace="http://schemas.microsoft.com/office/2006/metadata/properties" ma:root="true" ma:fieldsID="527b17347f3c6a6b2b89c64a51c4c249" ns2:_="">
    <xsd:import namespace="ad6fcdce-be05-4c1c-b8a5-9b829e3744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6fcdce-be05-4c1c-b8a5-9b829e374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544167-1B83-48C7-84BE-A02213F75FAE}">
  <ds:schemaRefs>
    <ds:schemaRef ds:uri="http://schemas.microsoft.com/sharepoint/v3/contenttype/forms"/>
  </ds:schemaRefs>
</ds:datastoreItem>
</file>

<file path=customXml/itemProps2.xml><?xml version="1.0" encoding="utf-8"?>
<ds:datastoreItem xmlns:ds="http://schemas.openxmlformats.org/officeDocument/2006/customXml" ds:itemID="{9CA6D939-F7A5-4081-A59E-2A1C17B3FDBA}">
  <ds:schemaRef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ad6fcdce-be05-4c1c-b8a5-9b829e3744bf"/>
    <ds:schemaRef ds:uri="http://purl.org/dc/terms/"/>
  </ds:schemaRefs>
</ds:datastoreItem>
</file>

<file path=customXml/itemProps3.xml><?xml version="1.0" encoding="utf-8"?>
<ds:datastoreItem xmlns:ds="http://schemas.openxmlformats.org/officeDocument/2006/customXml" ds:itemID="{036F25E2-8AF3-466A-AF74-2EF05281A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6fcdce-be05-4c1c-b8a5-9b829e374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59</Words>
  <Application>Microsoft Office PowerPoint</Application>
  <PresentationFormat>Widescreen</PresentationFormat>
  <Paragraphs>17</Paragraphs>
  <Slides>8</Slides>
  <Notes>2</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Corbel</vt:lpstr>
      <vt:lpstr>KG Miss Kindy Marker</vt:lpstr>
      <vt:lpstr>Wingdings 2</vt:lpstr>
      <vt:lpstr>Frame</vt:lpstr>
      <vt:lpstr>PowerPoint Presentation</vt:lpstr>
      <vt:lpstr>Morning Movement-Stand and dance  “It’s a Beautiful Day”  </vt:lpstr>
      <vt:lpstr>Who’s Here? Talk about who’s at home and who’s not at home today. </vt:lpstr>
      <vt:lpstr>Job Chart   Give a choice between 2-4 different things to help with for the week.  Have them say “I pick _____” using complete sentences.  </vt:lpstr>
      <vt:lpstr>Calendar Time   Watch Months of the Year songs   </vt:lpstr>
      <vt:lpstr>What’s the Weather?</vt:lpstr>
      <vt:lpstr>Song Choice    Pick 1 Song for the day</vt:lpstr>
      <vt:lpstr>Additional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Shanon Bourne</dc:creator>
  <cp:lastModifiedBy>Leslie Glasgow</cp:lastModifiedBy>
  <cp:revision>2</cp:revision>
  <dcterms:created xsi:type="dcterms:W3CDTF">2020-03-22T06:32:42Z</dcterms:created>
  <dcterms:modified xsi:type="dcterms:W3CDTF">2020-03-23T15:18:03Z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0x0101003DC42AE1EC822648B8E249F61C5D08C2</vt:lpwstr>
  </property>
</Properties>
</file>