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93" r:id="rId5"/>
    <p:sldId id="463" r:id="rId6"/>
    <p:sldId id="441" r:id="rId7"/>
    <p:sldId id="450" r:id="rId8"/>
    <p:sldId id="465" r:id="rId9"/>
    <p:sldId id="464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500"/>
    <a:srgbClr val="684F00"/>
    <a:srgbClr val="996600"/>
    <a:srgbClr val="FFFFFF"/>
    <a:srgbClr val="F9770B"/>
    <a:srgbClr val="EA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4DBD9-44FA-4A8B-8097-E941B5B561AF}" v="82" dt="2020-03-22T14:52:35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DDB5C-C9FD-443A-A0E8-FF064E1985E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60B91-136D-4C16-B736-899AC3EF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8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0B91-136D-4C16-B736-899AC3EF23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83D8-1BE9-4579-B074-C51D3507BCFE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1C9D-4DFA-4F24-A61D-E32FAF776A89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0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B19A-7A7E-4673-A631-12448018F907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568C-DDA3-4B1E-BD5B-5A35CBF1DA9C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62B5-F2EF-45BF-BC63-D395C30E864B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1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BC9-4477-426F-8CD4-29ACC0D0DA43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4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59CC-E15E-4168-931B-5C22D27213AF}" type="datetime1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4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6F24-844F-4060-A05D-653F03916C40}" type="datetime1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3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397B-59EA-4822-AE17-BE35EED1D1CC}" type="datetime1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7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9B76-309B-480F-B165-E7DDCB1D5405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3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1B86-5159-4865-A524-988CD80D0974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2F437-CF03-4D9F-A824-6BB288048E09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10" Type="http://schemas.openxmlformats.org/officeDocument/2006/relationships/image" Target="../media/image42.jpe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jpeg"/><Relationship Id="rId12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jpg"/><Relationship Id="rId5" Type="http://schemas.openxmlformats.org/officeDocument/2006/relationships/image" Target="../media/image45.gif"/><Relationship Id="rId10" Type="http://schemas.openxmlformats.org/officeDocument/2006/relationships/image" Target="../media/image50.jpe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565" y="3374471"/>
            <a:ext cx="9144000" cy="2387600"/>
          </a:xfrm>
        </p:spPr>
        <p:txBody>
          <a:bodyPr>
            <a:normAutofit/>
          </a:bodyPr>
          <a:lstStyle/>
          <a:p>
            <a:br>
              <a:rPr lang="en-US" sz="2400" b="1" dirty="0"/>
            </a:br>
            <a:r>
              <a:rPr lang="en-US" sz="2400" b="1" dirty="0"/>
              <a:t>Adapted by Sally Vonier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9332" y="769611"/>
            <a:ext cx="843446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Wake Up, It’s Spring</a:t>
            </a:r>
          </a:p>
          <a:p>
            <a:pPr algn="ctr"/>
            <a:r>
              <a:rPr lang="en-US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by Lisa Campbell Ernst</a:t>
            </a:r>
            <a:br>
              <a:rPr lang="en-US" sz="7200" b="1" u="sng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40" y="2323621"/>
            <a:ext cx="2204049" cy="283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859775" y="647170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9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129" y="3402607"/>
            <a:ext cx="2080378" cy="2088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227" y="3402608"/>
            <a:ext cx="2095857" cy="208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931" y="3402608"/>
            <a:ext cx="2088351" cy="2088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40" y="1031514"/>
            <a:ext cx="2868642" cy="1921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59" y="309520"/>
            <a:ext cx="2055035" cy="2004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9588" y="6010041"/>
            <a:ext cx="197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Spring is here!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877" y="5663987"/>
            <a:ext cx="1560711" cy="8077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D235DF-A313-4F72-B934-D866E0F6BB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0654" y="3631519"/>
            <a:ext cx="5614903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8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773511" y="647170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10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864" y="3402607"/>
            <a:ext cx="2080378" cy="2088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962" y="3402608"/>
            <a:ext cx="2095857" cy="208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666" y="3402608"/>
            <a:ext cx="2088351" cy="2088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9588" y="735567"/>
            <a:ext cx="2312599" cy="1818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87" y="1422296"/>
            <a:ext cx="3300437" cy="19307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9588" y="6010041"/>
            <a:ext cx="197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Spring is here!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877" y="5663987"/>
            <a:ext cx="1560711" cy="8077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8D8D98-1125-4ADF-87D5-B72E4D7FCB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5791" y="3600649"/>
            <a:ext cx="5736833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7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859775" y="647170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11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767" y="3353052"/>
            <a:ext cx="2080378" cy="2088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865" y="3353053"/>
            <a:ext cx="2095857" cy="208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569" y="3353053"/>
            <a:ext cx="2088351" cy="2088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151" y="247668"/>
            <a:ext cx="4308624" cy="29981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9588" y="6010041"/>
            <a:ext cx="197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Spring is here!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877" y="5663987"/>
            <a:ext cx="1560711" cy="8077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E8FE0B-BDC4-4E7D-8A10-649CDE14CA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757" y="3593488"/>
            <a:ext cx="5944115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8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859775" y="647170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12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98" y="3344453"/>
            <a:ext cx="2080378" cy="2088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096" y="3344454"/>
            <a:ext cx="2095857" cy="208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800" y="3344454"/>
            <a:ext cx="2088351" cy="2088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62" y="802257"/>
            <a:ext cx="1733261" cy="2311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93" y="378697"/>
            <a:ext cx="3276654" cy="28467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9588" y="6010041"/>
            <a:ext cx="197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Spring is here!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877" y="5663987"/>
            <a:ext cx="1560711" cy="8077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05D6080-ED08-44AD-B716-88158E80A6F7}"/>
              </a:ext>
            </a:extLst>
          </p:cNvPr>
          <p:cNvGrpSpPr/>
          <p:nvPr/>
        </p:nvGrpSpPr>
        <p:grpSpPr>
          <a:xfrm>
            <a:off x="5641504" y="3571469"/>
            <a:ext cx="1261670" cy="1722858"/>
            <a:chOff x="2810242" y="4895201"/>
            <a:chExt cx="1261670" cy="17228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57B85A-F3D8-4B4F-B82A-F29615C1D24F}"/>
                </a:ext>
              </a:extLst>
            </p:cNvPr>
            <p:cNvSpPr/>
            <p:nvPr/>
          </p:nvSpPr>
          <p:spPr>
            <a:xfrm>
              <a:off x="2832470" y="6156394"/>
              <a:ext cx="12394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woke up</a:t>
              </a:r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C56194-E435-487F-BA62-4EC356216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10242" y="4895201"/>
              <a:ext cx="1148760" cy="126119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1BD25A-A78E-432A-9F44-B99D98EC42DB}"/>
              </a:ext>
            </a:extLst>
          </p:cNvPr>
          <p:cNvGrpSpPr/>
          <p:nvPr/>
        </p:nvGrpSpPr>
        <p:grpSpPr>
          <a:xfrm>
            <a:off x="3333771" y="3759898"/>
            <a:ext cx="1570007" cy="1509098"/>
            <a:chOff x="502509" y="5083630"/>
            <a:chExt cx="1570007" cy="15090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E79019-A289-4C86-8D1C-4DEB23607ECB}"/>
                </a:ext>
              </a:extLst>
            </p:cNvPr>
            <p:cNvSpPr/>
            <p:nvPr/>
          </p:nvSpPr>
          <p:spPr>
            <a:xfrm>
              <a:off x="988554" y="6131063"/>
              <a:ext cx="7987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Baby</a:t>
              </a:r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98AD0B4-42CB-4C94-89F0-E93D4EEBE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09" y="5083630"/>
              <a:ext cx="1570007" cy="99939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74DF32-6712-4BBB-94A2-7B9908F5E680}"/>
              </a:ext>
            </a:extLst>
          </p:cNvPr>
          <p:cNvGrpSpPr/>
          <p:nvPr/>
        </p:nvGrpSpPr>
        <p:grpSpPr>
          <a:xfrm>
            <a:off x="7611698" y="3489808"/>
            <a:ext cx="1603206" cy="1878385"/>
            <a:chOff x="4780436" y="4813540"/>
            <a:chExt cx="1603206" cy="187838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EE8F32-FACB-4B4B-AF31-00DA224818DB}"/>
                </a:ext>
              </a:extLst>
            </p:cNvPr>
            <p:cNvSpPr/>
            <p:nvPr/>
          </p:nvSpPr>
          <p:spPr>
            <a:xfrm>
              <a:off x="4928333" y="5860928"/>
              <a:ext cx="139294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brother </a:t>
              </a: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and sister</a:t>
              </a:r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136A93-6EB7-4C1D-AD0F-C9F958E09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436" y="4813540"/>
              <a:ext cx="1603206" cy="1119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29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859775" y="647170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13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360" y="3396103"/>
            <a:ext cx="2080378" cy="2088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458" y="3396104"/>
            <a:ext cx="2095857" cy="208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162" y="3396104"/>
            <a:ext cx="2088351" cy="2088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421" y="232912"/>
            <a:ext cx="5429942" cy="2983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9588" y="6010041"/>
            <a:ext cx="197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Spring is here!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877" y="5663987"/>
            <a:ext cx="1560711" cy="8077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AA7434-318A-4CB6-A4BE-73C4EE2C6A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769" y="3641428"/>
            <a:ext cx="5986791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859775" y="647170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14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865" y="4383353"/>
            <a:ext cx="2080378" cy="2088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963" y="4383354"/>
            <a:ext cx="2095857" cy="208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667" y="4383354"/>
            <a:ext cx="2088351" cy="2088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61" y="1173338"/>
            <a:ext cx="1331367" cy="1206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0028" y="1649678"/>
            <a:ext cx="5343525" cy="2733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97" y="207286"/>
            <a:ext cx="2011321" cy="1973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5812" y="2852378"/>
            <a:ext cx="1752600" cy="1343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83206" flipH="1">
            <a:off x="2723340" y="3229444"/>
            <a:ext cx="1345720" cy="852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68" y="3351826"/>
            <a:ext cx="852851" cy="8435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6086" y="1410834"/>
            <a:ext cx="681500" cy="7482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5EB842-7A03-45C3-9E02-33AC88263D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7112" y="4463570"/>
            <a:ext cx="5840474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7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764884" y="6463079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15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92" y="672859"/>
            <a:ext cx="6117099" cy="3446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865" y="4383353"/>
            <a:ext cx="2080378" cy="2088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963" y="4383354"/>
            <a:ext cx="2095857" cy="208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667" y="4383354"/>
            <a:ext cx="2088351" cy="20883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BA98DE-91BC-4BA4-9D41-B55450364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31" y="4621927"/>
            <a:ext cx="5608806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6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928786" y="647170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1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347" y="4272509"/>
            <a:ext cx="2095857" cy="2088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51" y="4272509"/>
            <a:ext cx="2088351" cy="2088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249" y="4272508"/>
            <a:ext cx="2066767" cy="2088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57" y="443936"/>
            <a:ext cx="6263137" cy="352852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7CC497D-1C91-497D-8EF6-0178D2885777}"/>
              </a:ext>
            </a:extLst>
          </p:cNvPr>
          <p:cNvGrpSpPr/>
          <p:nvPr/>
        </p:nvGrpSpPr>
        <p:grpSpPr>
          <a:xfrm>
            <a:off x="3208658" y="4523224"/>
            <a:ext cx="1560220" cy="1608346"/>
            <a:chOff x="537387" y="529810"/>
            <a:chExt cx="1560220" cy="16083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C481155-C7EE-40C3-93C6-7F63E534D9B8}"/>
                </a:ext>
              </a:extLst>
            </p:cNvPr>
            <p:cNvSpPr/>
            <p:nvPr/>
          </p:nvSpPr>
          <p:spPr>
            <a:xfrm>
              <a:off x="769352" y="1676491"/>
              <a:ext cx="10488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Winter</a:t>
              </a:r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127ABC-5932-4C1A-A705-BF960DDA1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387" y="529810"/>
              <a:ext cx="1560220" cy="121892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6CD85-3B1A-4D3A-9405-4DABDA839C03}"/>
              </a:ext>
            </a:extLst>
          </p:cNvPr>
          <p:cNvGrpSpPr/>
          <p:nvPr/>
        </p:nvGrpSpPr>
        <p:grpSpPr>
          <a:xfrm>
            <a:off x="5612911" y="4646753"/>
            <a:ext cx="1073947" cy="1584751"/>
            <a:chOff x="2879236" y="560528"/>
            <a:chExt cx="1073947" cy="15847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22C401-62A5-4E97-A434-D068A1371947}"/>
                </a:ext>
              </a:extLst>
            </p:cNvPr>
            <p:cNvSpPr/>
            <p:nvPr/>
          </p:nvSpPr>
          <p:spPr>
            <a:xfrm>
              <a:off x="3081951" y="1683614"/>
              <a:ext cx="6685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was</a:t>
              </a:r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828624-6BC7-4F2C-97DF-E78A634A7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9236" y="560528"/>
              <a:ext cx="1073947" cy="123266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608DE1-D69F-4A3D-8863-C53131385D14}"/>
              </a:ext>
            </a:extLst>
          </p:cNvPr>
          <p:cNvGrpSpPr/>
          <p:nvPr/>
        </p:nvGrpSpPr>
        <p:grpSpPr>
          <a:xfrm>
            <a:off x="7595287" y="4523224"/>
            <a:ext cx="1396646" cy="1698314"/>
            <a:chOff x="4861612" y="436999"/>
            <a:chExt cx="1396646" cy="169831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641979-FF6F-4439-A6FF-670A77B99EDA}"/>
                </a:ext>
              </a:extLst>
            </p:cNvPr>
            <p:cNvSpPr/>
            <p:nvPr/>
          </p:nvSpPr>
          <p:spPr>
            <a:xfrm>
              <a:off x="5263224" y="1673648"/>
              <a:ext cx="7062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cold</a:t>
              </a:r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0C3091D-BCEA-497E-8446-C97D24F9B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1612" y="436999"/>
              <a:ext cx="1396646" cy="1263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380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928786" y="647170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536" y="758586"/>
            <a:ext cx="4724400" cy="3028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722" y="4457232"/>
            <a:ext cx="2080378" cy="208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820" y="4457233"/>
            <a:ext cx="2095857" cy="2088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524" y="4457233"/>
            <a:ext cx="2088351" cy="20883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2D73846-D44A-463D-BAD3-76C11E3157E1}"/>
              </a:ext>
            </a:extLst>
          </p:cNvPr>
          <p:cNvGrpSpPr/>
          <p:nvPr/>
        </p:nvGrpSpPr>
        <p:grpSpPr>
          <a:xfrm>
            <a:off x="3316335" y="4672543"/>
            <a:ext cx="1223489" cy="1656526"/>
            <a:chOff x="682044" y="2696129"/>
            <a:chExt cx="1223489" cy="16565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EF59B7-FED0-486B-955C-CE4DA33C5ABF}"/>
                </a:ext>
              </a:extLst>
            </p:cNvPr>
            <p:cNvSpPr/>
            <p:nvPr/>
          </p:nvSpPr>
          <p:spPr>
            <a:xfrm>
              <a:off x="969021" y="3890990"/>
              <a:ext cx="6495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Sun</a:t>
              </a:r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743E6F-4292-400A-8887-F3081D3BC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044" y="2696129"/>
              <a:ext cx="1223489" cy="124930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8CA190-9BFB-4B78-91EA-FB2940371FEE}"/>
              </a:ext>
            </a:extLst>
          </p:cNvPr>
          <p:cNvGrpSpPr/>
          <p:nvPr/>
        </p:nvGrpSpPr>
        <p:grpSpPr>
          <a:xfrm>
            <a:off x="5412192" y="4837076"/>
            <a:ext cx="1588191" cy="1328661"/>
            <a:chOff x="2592476" y="3023994"/>
            <a:chExt cx="1588191" cy="13286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D262C8-EE32-4F9B-B0DF-0A2AEE94929F}"/>
                </a:ext>
              </a:extLst>
            </p:cNvPr>
            <p:cNvSpPr/>
            <p:nvPr/>
          </p:nvSpPr>
          <p:spPr>
            <a:xfrm>
              <a:off x="3081951" y="3890990"/>
              <a:ext cx="7231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rose</a:t>
              </a:r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BDE6287-C18E-41BE-867D-36D26C329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476" y="3023994"/>
              <a:ext cx="1152034" cy="74469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41E760C-DA24-4ED7-BA1A-38C06093B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062" y="3221139"/>
              <a:ext cx="407605" cy="64737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4E12C7-D03B-4032-9185-41AE120B4175}"/>
              </a:ext>
            </a:extLst>
          </p:cNvPr>
          <p:cNvGrpSpPr/>
          <p:nvPr/>
        </p:nvGrpSpPr>
        <p:grpSpPr>
          <a:xfrm>
            <a:off x="7420369" y="4738354"/>
            <a:ext cx="1847809" cy="1686842"/>
            <a:chOff x="4646156" y="2681347"/>
            <a:chExt cx="1847809" cy="168684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AA94F8A-50E3-44C9-BDE0-518464BF4285}"/>
                </a:ext>
              </a:extLst>
            </p:cNvPr>
            <p:cNvSpPr/>
            <p:nvPr/>
          </p:nvSpPr>
          <p:spPr>
            <a:xfrm>
              <a:off x="4709502" y="3906524"/>
              <a:ext cx="17844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one morning</a:t>
              </a:r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8493146-F41B-4B9F-B2FA-C02F4B263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156" y="2681347"/>
              <a:ext cx="1776784" cy="1255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618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928786" y="647170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3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767" y="3353052"/>
            <a:ext cx="2080378" cy="2088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865" y="3353053"/>
            <a:ext cx="2095857" cy="208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569" y="3353053"/>
            <a:ext cx="2088351" cy="2088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79588" y="6010041"/>
            <a:ext cx="197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Spring is here!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845" y="207033"/>
            <a:ext cx="3167085" cy="3045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877" y="5663987"/>
            <a:ext cx="1560711" cy="807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3A6BEF-79EE-4AE9-A6F2-751B0D958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326" y="3507014"/>
            <a:ext cx="5767316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4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928786" y="647170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4</a:t>
            </a:r>
            <a:endParaRPr lang="en-US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63" y="568809"/>
            <a:ext cx="3663831" cy="2747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646" y="3567845"/>
            <a:ext cx="2080378" cy="2088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744" y="3567846"/>
            <a:ext cx="2095857" cy="208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448" y="3567846"/>
            <a:ext cx="2088351" cy="20883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9588" y="6010041"/>
            <a:ext cx="197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Spring is here!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877" y="5663987"/>
            <a:ext cx="1560711" cy="8077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66E89E3-893C-4F90-BB47-A555970BF61F}"/>
              </a:ext>
            </a:extLst>
          </p:cNvPr>
          <p:cNvGrpSpPr/>
          <p:nvPr/>
        </p:nvGrpSpPr>
        <p:grpSpPr>
          <a:xfrm>
            <a:off x="3371877" y="4182355"/>
            <a:ext cx="1636797" cy="1294712"/>
            <a:chOff x="446200" y="816897"/>
            <a:chExt cx="1636797" cy="12947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3B9456-92CF-4A06-847D-6D1C4915833A}"/>
                </a:ext>
              </a:extLst>
            </p:cNvPr>
            <p:cNvSpPr/>
            <p:nvPr/>
          </p:nvSpPr>
          <p:spPr>
            <a:xfrm>
              <a:off x="902744" y="1649944"/>
              <a:ext cx="8495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Earth</a:t>
              </a:r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6543C87-25A4-44CF-AD3A-E62A2A4A7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6200" y="816897"/>
              <a:ext cx="1636797" cy="79057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8EED54-D373-41BA-8C07-CB3E3E1C9579}"/>
              </a:ext>
            </a:extLst>
          </p:cNvPr>
          <p:cNvGrpSpPr/>
          <p:nvPr/>
        </p:nvGrpSpPr>
        <p:grpSpPr>
          <a:xfrm>
            <a:off x="5735919" y="3852042"/>
            <a:ext cx="1248188" cy="1675712"/>
            <a:chOff x="2810242" y="486584"/>
            <a:chExt cx="1248188" cy="16757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096849-1AAC-4E24-8BF5-AE3E5770FEA0}"/>
                </a:ext>
              </a:extLst>
            </p:cNvPr>
            <p:cNvSpPr/>
            <p:nvPr/>
          </p:nvSpPr>
          <p:spPr>
            <a:xfrm>
              <a:off x="2818988" y="1700631"/>
              <a:ext cx="12394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woke up</a:t>
              </a:r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347994-DFDA-40FF-BCE1-E54D21690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10242" y="486584"/>
              <a:ext cx="1148760" cy="126119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F1A617-1C48-4A27-8B3B-87CCF258776C}"/>
              </a:ext>
            </a:extLst>
          </p:cNvPr>
          <p:cNvGrpSpPr/>
          <p:nvPr/>
        </p:nvGrpSpPr>
        <p:grpSpPr>
          <a:xfrm>
            <a:off x="7808019" y="4205026"/>
            <a:ext cx="1603352" cy="1349160"/>
            <a:chOff x="4882342" y="839568"/>
            <a:chExt cx="1603352" cy="13491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AF1E5C-FDBE-457E-A650-BDB76F931185}"/>
                </a:ext>
              </a:extLst>
            </p:cNvPr>
            <p:cNvSpPr/>
            <p:nvPr/>
          </p:nvSpPr>
          <p:spPr>
            <a:xfrm>
              <a:off x="4898593" y="1727063"/>
              <a:ext cx="15871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earthworm</a:t>
              </a:r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156171-56CF-4E8E-A3D3-DAE796626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82342" y="839568"/>
              <a:ext cx="1438781" cy="743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63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928786" y="647170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5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394" y="3482448"/>
            <a:ext cx="2080378" cy="2088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492" y="3482449"/>
            <a:ext cx="2095857" cy="208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196" y="3482449"/>
            <a:ext cx="2088351" cy="2088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418" y="274586"/>
            <a:ext cx="4914900" cy="3114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9588" y="6010041"/>
            <a:ext cx="197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Spring is here!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877" y="5663987"/>
            <a:ext cx="1560711" cy="8077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EF6E68-89E6-4D49-A60B-54167F0CC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8913" y="3735315"/>
            <a:ext cx="5700254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2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859775" y="647170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6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756" y="3575635"/>
            <a:ext cx="2080378" cy="2088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854" y="3575636"/>
            <a:ext cx="2095857" cy="208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558" y="3575636"/>
            <a:ext cx="2088351" cy="2088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492" y="641898"/>
            <a:ext cx="5044374" cy="2760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9588" y="6010041"/>
            <a:ext cx="197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Spring is here!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877" y="5663987"/>
            <a:ext cx="1560711" cy="8077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C28198-1D07-4FDD-BBD4-CAC4B36503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214" y="3707000"/>
            <a:ext cx="5742930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3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859775" y="647170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7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767" y="3544531"/>
            <a:ext cx="2080378" cy="2088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865" y="3544532"/>
            <a:ext cx="2095857" cy="208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569" y="3544532"/>
            <a:ext cx="2088351" cy="2088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332" y="157474"/>
            <a:ext cx="5201997" cy="31984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9588" y="6010041"/>
            <a:ext cx="197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Spring is here!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877" y="5663987"/>
            <a:ext cx="1560711" cy="8077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0A8CBF1-92E9-4DDB-8C9F-A9C612754779}"/>
              </a:ext>
            </a:extLst>
          </p:cNvPr>
          <p:cNvGrpSpPr/>
          <p:nvPr/>
        </p:nvGrpSpPr>
        <p:grpSpPr>
          <a:xfrm>
            <a:off x="5640128" y="3733109"/>
            <a:ext cx="1248188" cy="1675712"/>
            <a:chOff x="2810242" y="486584"/>
            <a:chExt cx="1248188" cy="16757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7863F-C7F7-44C9-9689-6ED0544E1CDC}"/>
                </a:ext>
              </a:extLst>
            </p:cNvPr>
            <p:cNvSpPr/>
            <p:nvPr/>
          </p:nvSpPr>
          <p:spPr>
            <a:xfrm>
              <a:off x="2818988" y="1700631"/>
              <a:ext cx="12394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woke up</a:t>
              </a:r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0379A9-86DA-4F3E-B554-FC09D41C3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10242" y="486584"/>
              <a:ext cx="1148760" cy="126119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B73EEA-7E4E-45B1-90A6-6CAFC1F9C952}"/>
              </a:ext>
            </a:extLst>
          </p:cNvPr>
          <p:cNvGrpSpPr/>
          <p:nvPr/>
        </p:nvGrpSpPr>
        <p:grpSpPr>
          <a:xfrm>
            <a:off x="3546219" y="3853846"/>
            <a:ext cx="1231427" cy="1497431"/>
            <a:chOff x="716333" y="607321"/>
            <a:chExt cx="1231427" cy="14974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6F7A39-1BB7-449E-90DF-19F9C51CCCC0}"/>
                </a:ext>
              </a:extLst>
            </p:cNvPr>
            <p:cNvSpPr/>
            <p:nvPr/>
          </p:nvSpPr>
          <p:spPr>
            <a:xfrm>
              <a:off x="716333" y="1643087"/>
              <a:ext cx="12314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Ladybug</a:t>
              </a:r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FB7BAAB-96BB-4B1F-8B41-92102CB55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618" y="607321"/>
              <a:ext cx="1019718" cy="101971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A86CAA-B368-4C75-82D3-39B748B014A8}"/>
              </a:ext>
            </a:extLst>
          </p:cNvPr>
          <p:cNvGrpSpPr/>
          <p:nvPr/>
        </p:nvGrpSpPr>
        <p:grpSpPr>
          <a:xfrm>
            <a:off x="7728479" y="3878842"/>
            <a:ext cx="1456792" cy="1556411"/>
            <a:chOff x="4898593" y="632317"/>
            <a:chExt cx="1456792" cy="155641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C47209-27CA-4052-A133-8BE59124B0CF}"/>
                </a:ext>
              </a:extLst>
            </p:cNvPr>
            <p:cNvSpPr/>
            <p:nvPr/>
          </p:nvSpPr>
          <p:spPr>
            <a:xfrm>
              <a:off x="5177882" y="1727063"/>
              <a:ext cx="9301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rabbit</a:t>
              </a:r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D4325AC-F2E0-4930-ABBE-6041CA12D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98593" y="632317"/>
              <a:ext cx="1456792" cy="1068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402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859775" y="647170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8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767" y="3353052"/>
            <a:ext cx="2080378" cy="2088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865" y="3353053"/>
            <a:ext cx="2095857" cy="208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569" y="3353053"/>
            <a:ext cx="2088351" cy="2088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778" y="71059"/>
            <a:ext cx="4295415" cy="3218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9588" y="6010041"/>
            <a:ext cx="197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Spring is here!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877" y="5663987"/>
            <a:ext cx="1560711" cy="8077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A5D2F0B-8F97-42E0-85D8-B426A1D10B48}"/>
              </a:ext>
            </a:extLst>
          </p:cNvPr>
          <p:cNvGrpSpPr/>
          <p:nvPr/>
        </p:nvGrpSpPr>
        <p:grpSpPr>
          <a:xfrm>
            <a:off x="5731256" y="3559850"/>
            <a:ext cx="1267024" cy="1738392"/>
            <a:chOff x="2791406" y="2629797"/>
            <a:chExt cx="1267024" cy="17383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E83864-2EFB-4C9E-912A-4AD2B7BEE4EC}"/>
                </a:ext>
              </a:extLst>
            </p:cNvPr>
            <p:cNvSpPr/>
            <p:nvPr/>
          </p:nvSpPr>
          <p:spPr>
            <a:xfrm>
              <a:off x="2818988" y="3906524"/>
              <a:ext cx="12394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woke up</a:t>
              </a:r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0A38F7-1C16-48DA-9E0A-3338F7CD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91406" y="2629797"/>
              <a:ext cx="1148760" cy="126119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6FE9A2-EB7E-48CA-9985-055746FC25BF}"/>
              </a:ext>
            </a:extLst>
          </p:cNvPr>
          <p:cNvGrpSpPr/>
          <p:nvPr/>
        </p:nvGrpSpPr>
        <p:grpSpPr>
          <a:xfrm>
            <a:off x="3503081" y="3768263"/>
            <a:ext cx="1456792" cy="1529979"/>
            <a:chOff x="563231" y="2838210"/>
            <a:chExt cx="1456792" cy="152997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3189CF-C8AA-4FCA-96FF-9A71264810C6}"/>
                </a:ext>
              </a:extLst>
            </p:cNvPr>
            <p:cNvSpPr/>
            <p:nvPr/>
          </p:nvSpPr>
          <p:spPr>
            <a:xfrm>
              <a:off x="766704" y="3906524"/>
              <a:ext cx="9957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Rabbit</a:t>
              </a:r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2084345-0DCB-4F5D-AA24-71EFCE0F6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3231" y="2838210"/>
              <a:ext cx="1456792" cy="106831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2F296F-6593-4D60-B32F-60BA3C19C59A}"/>
              </a:ext>
            </a:extLst>
          </p:cNvPr>
          <p:cNvGrpSpPr/>
          <p:nvPr/>
        </p:nvGrpSpPr>
        <p:grpSpPr>
          <a:xfrm>
            <a:off x="7898720" y="3645259"/>
            <a:ext cx="1396515" cy="1643115"/>
            <a:chOff x="4958870" y="2715206"/>
            <a:chExt cx="1396515" cy="164311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761AAD-F73A-4B71-B4FB-87CD29DC2DFB}"/>
                </a:ext>
              </a:extLst>
            </p:cNvPr>
            <p:cNvSpPr/>
            <p:nvPr/>
          </p:nvSpPr>
          <p:spPr>
            <a:xfrm>
              <a:off x="5344682" y="3896656"/>
              <a:ext cx="6821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bird</a:t>
              </a:r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32576F7-B30B-4160-9BB7-4EBB55A64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870" y="2715206"/>
              <a:ext cx="1396515" cy="1173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3607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0e806270-d121-4cfa-8b9b-1627ac8bf0dd" xsi:nil="true"/>
    <Self_Registration_Enabled xmlns="0e806270-d121-4cfa-8b9b-1627ac8bf0dd" xsi:nil="true"/>
    <Templates xmlns="0e806270-d121-4cfa-8b9b-1627ac8bf0dd" xsi:nil="true"/>
    <Student_Groups xmlns="0e806270-d121-4cfa-8b9b-1627ac8bf0dd">
      <UserInfo>
        <DisplayName/>
        <AccountId xsi:nil="true"/>
        <AccountType/>
      </UserInfo>
    </Student_Groups>
    <AppVersion xmlns="0e806270-d121-4cfa-8b9b-1627ac8bf0dd" xsi:nil="true"/>
    <Invited_Teachers xmlns="0e806270-d121-4cfa-8b9b-1627ac8bf0dd" xsi:nil="true"/>
    <Self_Registration_Enabled0 xmlns="0e806270-d121-4cfa-8b9b-1627ac8bf0dd" xsi:nil="true"/>
    <CultureName xmlns="0e806270-d121-4cfa-8b9b-1627ac8bf0dd" xsi:nil="true"/>
    <Students xmlns="0e806270-d121-4cfa-8b9b-1627ac8bf0dd">
      <UserInfo>
        <DisplayName/>
        <AccountId xsi:nil="true"/>
        <AccountType/>
      </UserInfo>
    </Students>
    <TeamsChannelId xmlns="0e806270-d121-4cfa-8b9b-1627ac8bf0dd" xsi:nil="true"/>
    <Has_Teacher_Only_SectionGroup xmlns="0e806270-d121-4cfa-8b9b-1627ac8bf0dd" xsi:nil="true"/>
    <FolderType xmlns="0e806270-d121-4cfa-8b9b-1627ac8bf0dd" xsi:nil="true"/>
    <Owner xmlns="0e806270-d121-4cfa-8b9b-1627ac8bf0dd">
      <UserInfo>
        <DisplayName/>
        <AccountId xsi:nil="true"/>
        <AccountType/>
      </UserInfo>
    </Owner>
    <IsNotebookLocked xmlns="0e806270-d121-4cfa-8b9b-1627ac8bf0dd" xsi:nil="true"/>
    <Is_Collaboration_Space_Locked xmlns="0e806270-d121-4cfa-8b9b-1627ac8bf0dd" xsi:nil="true"/>
    <NotebookType xmlns="0e806270-d121-4cfa-8b9b-1627ac8bf0dd" xsi:nil="true"/>
    <Teachers xmlns="0e806270-d121-4cfa-8b9b-1627ac8bf0dd">
      <UserInfo>
        <DisplayName/>
        <AccountId xsi:nil="true"/>
        <AccountType/>
      </UserInfo>
    </Teachers>
    <DefaultSectionNames xmlns="0e806270-d121-4cfa-8b9b-1627ac8bf0d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EBAAB79ACCC74BB7EF086B3AE90D65" ma:contentTypeVersion="31" ma:contentTypeDescription="Create a new document." ma:contentTypeScope="" ma:versionID="d9775c47990ef67d30dd01644f036005">
  <xsd:schema xmlns:xsd="http://www.w3.org/2001/XMLSchema" xmlns:xs="http://www.w3.org/2001/XMLSchema" xmlns:p="http://schemas.microsoft.com/office/2006/metadata/properties" xmlns:ns3="83c86a63-cfa1-41ab-9d88-bd294eaf28f2" xmlns:ns4="0e806270-d121-4cfa-8b9b-1627ac8bf0dd" targetNamespace="http://schemas.microsoft.com/office/2006/metadata/properties" ma:root="true" ma:fieldsID="8db211e7a0f9a198360c1ce1d8e9f482" ns3:_="" ns4:_="">
    <xsd:import namespace="83c86a63-cfa1-41ab-9d88-bd294eaf28f2"/>
    <xsd:import namespace="0e806270-d121-4cfa-8b9b-1627ac8bf0d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TeamsChannelId" minOccurs="0"/>
                <xsd:element ref="ns4:Templates" minOccurs="0"/>
                <xsd:element ref="ns4:Self_Registration_Enabled0" minOccurs="0"/>
                <xsd:element ref="ns4:IsNotebook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86a63-cfa1-41ab-9d88-bd294eaf28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06270-d121-4cfa-8b9b-1627ac8bf0dd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7" nillable="true" ma:displayName="Self Registration Enabled" ma:internalName="Self_Registration_Enabled0">
      <xsd:simpleType>
        <xsd:restriction base="dms:Boolean"/>
      </xsd:simpleType>
    </xsd:element>
    <xsd:element name="IsNotebookLocked" ma:index="28" nillable="true" ma:displayName="Is Notebook Locked" ma:internalName="IsNotebookLocked">
      <xsd:simpleType>
        <xsd:restriction base="dms:Boolean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77CFE2-4692-4C6C-A4CE-E089ABDC6040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0e806270-d121-4cfa-8b9b-1627ac8bf0dd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83c86a63-cfa1-41ab-9d88-bd294eaf28f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31B65D6-CC8C-44D3-ADE1-75CBE0ED4D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86a63-cfa1-41ab-9d88-bd294eaf28f2"/>
    <ds:schemaRef ds:uri="0e806270-d121-4cfa-8b9b-1627ac8bf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6FE85D-FE7A-4B6B-8097-FBA85C213F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94</Words>
  <Application>Microsoft Office PowerPoint</Application>
  <PresentationFormat>Widescreen</PresentationFormat>
  <Paragraphs>49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Adapted by Sally Vonier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Questions</dc:title>
  <dc:creator>Sally Vonier</dc:creator>
  <cp:lastModifiedBy>Kelly Fannin</cp:lastModifiedBy>
  <cp:revision>342</cp:revision>
  <dcterms:created xsi:type="dcterms:W3CDTF">2015-10-03T19:59:49Z</dcterms:created>
  <dcterms:modified xsi:type="dcterms:W3CDTF">2020-03-23T14:16:03Z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0x010100C8EBAAB79ACCC74BB7EF086B3AE90D65</vt:lpwstr>
  </property>
</Properties>
</file>