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417" r:id="rId2"/>
    <p:sldId id="418" r:id="rId3"/>
    <p:sldId id="486" r:id="rId4"/>
    <p:sldId id="491" r:id="rId5"/>
    <p:sldId id="496" r:id="rId6"/>
    <p:sldId id="493" r:id="rId7"/>
    <p:sldId id="495" r:id="rId8"/>
    <p:sldId id="492" r:id="rId9"/>
    <p:sldId id="494" r:id="rId10"/>
    <p:sldId id="497" r:id="rId11"/>
    <p:sldId id="498" r:id="rId12"/>
    <p:sldId id="499" r:id="rId13"/>
    <p:sldId id="500" r:id="rId14"/>
    <p:sldId id="377" r:id="rId15"/>
    <p:sldId id="487" r:id="rId16"/>
    <p:sldId id="489" r:id="rId17"/>
    <p:sldId id="490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05500"/>
    <a:srgbClr val="684F00"/>
    <a:srgbClr val="996600"/>
    <a:srgbClr val="FFFFFF"/>
    <a:srgbClr val="F9770B"/>
    <a:srgbClr val="EA6B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188" autoAdjust="0"/>
    <p:restoredTop sz="94660"/>
  </p:normalViewPr>
  <p:slideViewPr>
    <p:cSldViewPr snapToGrid="0">
      <p:cViewPr varScale="1">
        <p:scale>
          <a:sx n="69" d="100"/>
          <a:sy n="69" d="100"/>
        </p:scale>
        <p:origin x="74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2DDB5C-C9FD-443A-A0E8-FF064E1985EC}" type="datetimeFigureOut">
              <a:rPr lang="en-US" smtClean="0"/>
              <a:t>2/5/2019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B60B91-136D-4C16-B736-899AC3EF23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0871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083D8-1BE9-4579-B074-C51D3507BCFE}" type="datetime1">
              <a:rPr lang="en-US" smtClean="0"/>
              <a:t>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32183-015A-4940-9556-4CDBED4A7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705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01C9D-4DFA-4F24-A61D-E32FAF776A89}" type="datetime1">
              <a:rPr lang="en-US" smtClean="0"/>
              <a:t>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32183-015A-4940-9556-4CDBED4A7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305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FB19A-7A7E-4673-A631-12448018F907}" type="datetime1">
              <a:rPr lang="en-US" smtClean="0"/>
              <a:t>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32183-015A-4940-9556-4CDBED4A7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916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E568C-DDA3-4B1E-BD5B-5A35CBF1DA9C}" type="datetime1">
              <a:rPr lang="en-US" smtClean="0"/>
              <a:t>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32183-015A-4940-9556-4CDBED4A7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9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462B5-F2EF-45BF-BC63-D395C30E864B}" type="datetime1">
              <a:rPr lang="en-US" smtClean="0"/>
              <a:t>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32183-015A-4940-9556-4CDBED4A7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315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2BBC9-4477-426F-8CD4-29ACC0D0DA43}" type="datetime1">
              <a:rPr lang="en-US" smtClean="0"/>
              <a:t>2/5/2019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32183-015A-4940-9556-4CDBED4A7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746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259CC-E15E-4168-931B-5C22D27213AF}" type="datetime1">
              <a:rPr lang="en-US" smtClean="0"/>
              <a:t>2/5/2019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32183-015A-4940-9556-4CDBED4A7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742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76F24-844F-4060-A05D-653F03916C40}" type="datetime1">
              <a:rPr lang="en-US" smtClean="0"/>
              <a:t>2/5/2019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32183-015A-4940-9556-4CDBED4A7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938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6397B-59EA-4822-AE17-BE35EED1D1CC}" type="datetime1">
              <a:rPr lang="en-US" smtClean="0"/>
              <a:t>2/5/2019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32183-015A-4940-9556-4CDBED4A7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774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9B76-309B-480F-B165-E7DDCB1D5405}" type="datetime1">
              <a:rPr lang="en-US" smtClean="0"/>
              <a:t>2/5/2019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32183-015A-4940-9556-4CDBED4A7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136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21B86-5159-4865-A524-988CD80D0974}" type="datetime1">
              <a:rPr lang="en-US" smtClean="0"/>
              <a:t>2/5/2019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32183-015A-4940-9556-4CDBED4A7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280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32F437-CF03-4D9F-A824-6BB288048E09}" type="datetime1">
              <a:rPr lang="en-US" smtClean="0"/>
              <a:t>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D32183-015A-4940-9556-4CDBED4A7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82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3" Type="http://schemas.openxmlformats.org/officeDocument/2006/relationships/image" Target="../media/image4.png"/><Relationship Id="rId7" Type="http://schemas.openxmlformats.org/officeDocument/2006/relationships/image" Target="../media/image22.jpeg"/><Relationship Id="rId12" Type="http://schemas.openxmlformats.org/officeDocument/2006/relationships/image" Target="../media/image2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6.jpg"/><Relationship Id="rId5" Type="http://schemas.openxmlformats.org/officeDocument/2006/relationships/image" Target="../media/image5.png"/><Relationship Id="rId15" Type="http://schemas.openxmlformats.org/officeDocument/2006/relationships/image" Target="../media/image30.png"/><Relationship Id="rId10" Type="http://schemas.openxmlformats.org/officeDocument/2006/relationships/image" Target="../media/image25.png"/><Relationship Id="rId4" Type="http://schemas.openxmlformats.org/officeDocument/2006/relationships/image" Target="../media/image2.png"/><Relationship Id="rId9" Type="http://schemas.openxmlformats.org/officeDocument/2006/relationships/image" Target="../media/image24.jpg"/><Relationship Id="rId1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13" Type="http://schemas.openxmlformats.org/officeDocument/2006/relationships/image" Target="../media/image37.jpg"/><Relationship Id="rId3" Type="http://schemas.openxmlformats.org/officeDocument/2006/relationships/image" Target="../media/image4.png"/><Relationship Id="rId7" Type="http://schemas.openxmlformats.org/officeDocument/2006/relationships/image" Target="../media/image32.png"/><Relationship Id="rId12" Type="http://schemas.openxmlformats.org/officeDocument/2006/relationships/image" Target="../media/image3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g"/><Relationship Id="rId11" Type="http://schemas.openxmlformats.org/officeDocument/2006/relationships/image" Target="../media/image35.png"/><Relationship Id="rId5" Type="http://schemas.openxmlformats.org/officeDocument/2006/relationships/image" Target="../media/image5.png"/><Relationship Id="rId15" Type="http://schemas.openxmlformats.org/officeDocument/2006/relationships/image" Target="../media/image39.png"/><Relationship Id="rId10" Type="http://schemas.openxmlformats.org/officeDocument/2006/relationships/image" Target="../media/image24.jpg"/><Relationship Id="rId4" Type="http://schemas.openxmlformats.org/officeDocument/2006/relationships/image" Target="../media/image2.png"/><Relationship Id="rId9" Type="http://schemas.openxmlformats.org/officeDocument/2006/relationships/image" Target="../media/image34.png"/><Relationship Id="rId1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g"/><Relationship Id="rId13" Type="http://schemas.openxmlformats.org/officeDocument/2006/relationships/image" Target="../media/image45.jpeg"/><Relationship Id="rId3" Type="http://schemas.openxmlformats.org/officeDocument/2006/relationships/image" Target="../media/image4.png"/><Relationship Id="rId7" Type="http://schemas.openxmlformats.org/officeDocument/2006/relationships/image" Target="../media/image24.jpg"/><Relationship Id="rId12" Type="http://schemas.openxmlformats.org/officeDocument/2006/relationships/image" Target="../media/image4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11" Type="http://schemas.openxmlformats.org/officeDocument/2006/relationships/image" Target="../media/image38.png"/><Relationship Id="rId5" Type="http://schemas.openxmlformats.org/officeDocument/2006/relationships/image" Target="../media/image5.png"/><Relationship Id="rId15" Type="http://schemas.openxmlformats.org/officeDocument/2006/relationships/image" Target="../media/image47.png"/><Relationship Id="rId10" Type="http://schemas.openxmlformats.org/officeDocument/2006/relationships/image" Target="../media/image43.png"/><Relationship Id="rId4" Type="http://schemas.openxmlformats.org/officeDocument/2006/relationships/image" Target="../media/image2.png"/><Relationship Id="rId9" Type="http://schemas.openxmlformats.org/officeDocument/2006/relationships/image" Target="../media/image42.jpg"/><Relationship Id="rId14" Type="http://schemas.openxmlformats.org/officeDocument/2006/relationships/image" Target="../media/image46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53.jpeg"/><Relationship Id="rId18" Type="http://schemas.openxmlformats.org/officeDocument/2006/relationships/image" Target="../media/image56.jpeg"/><Relationship Id="rId3" Type="http://schemas.openxmlformats.org/officeDocument/2006/relationships/image" Target="../media/image4.png"/><Relationship Id="rId21" Type="http://schemas.openxmlformats.org/officeDocument/2006/relationships/image" Target="../media/image59.jpeg"/><Relationship Id="rId7" Type="http://schemas.openxmlformats.org/officeDocument/2006/relationships/image" Target="../media/image24.jpg"/><Relationship Id="rId12" Type="http://schemas.openxmlformats.org/officeDocument/2006/relationships/image" Target="../media/image52.jpeg"/><Relationship Id="rId17" Type="http://schemas.openxmlformats.org/officeDocument/2006/relationships/image" Target="../media/image55.jpg"/><Relationship Id="rId2" Type="http://schemas.openxmlformats.org/officeDocument/2006/relationships/image" Target="../media/image3.png"/><Relationship Id="rId16" Type="http://schemas.openxmlformats.org/officeDocument/2006/relationships/image" Target="../media/image39.png"/><Relationship Id="rId20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11" Type="http://schemas.openxmlformats.org/officeDocument/2006/relationships/image" Target="../media/image51.png"/><Relationship Id="rId5" Type="http://schemas.openxmlformats.org/officeDocument/2006/relationships/image" Target="../media/image5.png"/><Relationship Id="rId15" Type="http://schemas.openxmlformats.org/officeDocument/2006/relationships/image" Target="../media/image44.png"/><Relationship Id="rId10" Type="http://schemas.openxmlformats.org/officeDocument/2006/relationships/image" Target="../media/image50.png"/><Relationship Id="rId19" Type="http://schemas.openxmlformats.org/officeDocument/2006/relationships/image" Target="../media/image57.png"/><Relationship Id="rId4" Type="http://schemas.openxmlformats.org/officeDocument/2006/relationships/image" Target="../media/image2.png"/><Relationship Id="rId9" Type="http://schemas.openxmlformats.org/officeDocument/2006/relationships/image" Target="../media/image49.png"/><Relationship Id="rId14" Type="http://schemas.openxmlformats.org/officeDocument/2006/relationships/image" Target="../media/image54.png"/><Relationship Id="rId22" Type="http://schemas.openxmlformats.org/officeDocument/2006/relationships/image" Target="../media/image6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3.png"/><Relationship Id="rId7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4842" y="1090159"/>
            <a:ext cx="9953596" cy="1682427"/>
          </a:xfrm>
        </p:spPr>
        <p:txBody>
          <a:bodyPr>
            <a:normAutofit fontScale="90000"/>
          </a:bodyPr>
          <a:lstStyle/>
          <a:p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/>
              <a:t/>
            </a:r>
            <a:br>
              <a:rPr lang="en-US" sz="4400" dirty="0"/>
            </a:br>
            <a:r>
              <a:rPr lang="en-US" sz="6700" b="1" u="sng" dirty="0" smtClean="0"/>
              <a:t>One Duck Stuck</a:t>
            </a:r>
            <a:r>
              <a:rPr lang="en-US" sz="5300" b="1" u="sng" dirty="0" smtClean="0"/>
              <a:t/>
            </a:r>
            <a:br>
              <a:rPr lang="en-US" sz="5300" b="1" u="sng" dirty="0" smtClean="0"/>
            </a:br>
            <a:r>
              <a:rPr lang="en-US" sz="3100" dirty="0" smtClean="0"/>
              <a:t>by </a:t>
            </a:r>
            <a:r>
              <a:rPr lang="en-US" sz="2800" dirty="0" smtClean="0"/>
              <a:t>Phyllis Root </a:t>
            </a:r>
            <a:r>
              <a:rPr lang="en-US" b="1" dirty="0"/>
              <a:t/>
            </a:r>
            <a:br>
              <a:rPr lang="en-US" b="1" dirty="0"/>
            </a:br>
            <a:endParaRPr lang="en-US" b="1" dirty="0"/>
          </a:p>
        </p:txBody>
      </p:sp>
      <p:sp>
        <p:nvSpPr>
          <p:cNvPr id="3" name="Rectangle 2"/>
          <p:cNvSpPr/>
          <p:nvPr/>
        </p:nvSpPr>
        <p:spPr>
          <a:xfrm>
            <a:off x="4470772" y="5164112"/>
            <a:ext cx="30617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smtClean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adapted by Sally Vonier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4073" y="1931372"/>
            <a:ext cx="3715133" cy="3232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028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1928786" y="6471706"/>
            <a:ext cx="26321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prstClr val="black"/>
                </a:solidFill>
              </a:rPr>
              <a:t>9</a:t>
            </a:r>
            <a:endParaRPr lang="en-US" sz="1200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8315" y="4266512"/>
            <a:ext cx="2113229" cy="211796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6667" y="4256008"/>
            <a:ext cx="2117965" cy="211796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1759" y="4258856"/>
            <a:ext cx="2112219" cy="21256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4871" y="4256008"/>
            <a:ext cx="2128469" cy="212846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21699" y="199321"/>
            <a:ext cx="7286625" cy="395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964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1764885" y="6488958"/>
            <a:ext cx="3417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smtClean="0">
                <a:solidFill>
                  <a:prstClr val="black"/>
                </a:solidFill>
              </a:rPr>
              <a:t>10</a:t>
            </a:r>
            <a:endParaRPr lang="en-US" sz="1200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8315" y="4266512"/>
            <a:ext cx="2113229" cy="211796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6667" y="4256008"/>
            <a:ext cx="2117965" cy="211796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1759" y="4258856"/>
            <a:ext cx="2112219" cy="21256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4871" y="4256008"/>
            <a:ext cx="2128469" cy="21284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23932" y="381345"/>
            <a:ext cx="6981825" cy="3647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519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1773511" y="6463080"/>
            <a:ext cx="3417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smtClean="0">
                <a:solidFill>
                  <a:prstClr val="black"/>
                </a:solidFill>
              </a:rPr>
              <a:t>11</a:t>
            </a:r>
            <a:endParaRPr lang="en-US" sz="1200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6111" y="4345115"/>
            <a:ext cx="2113229" cy="211796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4463" y="4334611"/>
            <a:ext cx="2117965" cy="21179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2667" y="4334611"/>
            <a:ext cx="2128469" cy="212846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66077" y="146649"/>
            <a:ext cx="7277100" cy="403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89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1721752" y="6506212"/>
            <a:ext cx="3417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smtClean="0">
                <a:solidFill>
                  <a:prstClr val="black"/>
                </a:solidFill>
              </a:rPr>
              <a:t>12</a:t>
            </a:r>
            <a:endParaRPr lang="en-US" sz="1200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127" y="400810"/>
            <a:ext cx="4803488" cy="34934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2066" y="4460866"/>
            <a:ext cx="2148808" cy="211302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11371" y="4468906"/>
            <a:ext cx="2117965" cy="211796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65892" y="4468906"/>
            <a:ext cx="2094165" cy="2096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251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Picture 10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4105" y="128898"/>
            <a:ext cx="2117965" cy="2117965"/>
          </a:xfrm>
          <a:prstGeom prst="rect">
            <a:avLst/>
          </a:prstGeom>
        </p:spPr>
      </p:pic>
      <p:pic>
        <p:nvPicPr>
          <p:cNvPr id="102" name="Picture 10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955" y="96667"/>
            <a:ext cx="2112219" cy="212562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334977" y="352825"/>
            <a:ext cx="11624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</a:rPr>
              <a:t>i</a:t>
            </a:r>
            <a:r>
              <a:rPr lang="en-US" sz="2400" dirty="0" smtClean="0">
                <a:solidFill>
                  <a:prstClr val="black"/>
                </a:solidFill>
              </a:rPr>
              <a:t>n muck</a:t>
            </a:r>
            <a:endParaRPr lang="en-US" sz="2000" dirty="0"/>
          </a:p>
        </p:txBody>
      </p:sp>
      <p:sp>
        <p:nvSpPr>
          <p:cNvPr id="105" name="Rectangle 104"/>
          <p:cNvSpPr/>
          <p:nvPr/>
        </p:nvSpPr>
        <p:spPr>
          <a:xfrm>
            <a:off x="8544836" y="1869640"/>
            <a:ext cx="25680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dirty="0">
                <a:solidFill>
                  <a:prstClr val="black"/>
                </a:solidFill>
              </a:rPr>
              <a:t>1</a:t>
            </a:r>
            <a:endParaRPr lang="en-US" b="1" dirty="0"/>
          </a:p>
        </p:txBody>
      </p:sp>
      <p:sp>
        <p:nvSpPr>
          <p:cNvPr id="106" name="Rectangle 105"/>
          <p:cNvSpPr/>
          <p:nvPr/>
        </p:nvSpPr>
        <p:spPr>
          <a:xfrm>
            <a:off x="1985634" y="1876930"/>
            <a:ext cx="25680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dirty="0">
                <a:solidFill>
                  <a:prstClr val="black"/>
                </a:solidFill>
              </a:rPr>
              <a:t>1</a:t>
            </a:r>
            <a:endParaRPr lang="en-US" b="1" dirty="0"/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7955" y="108811"/>
            <a:ext cx="2113229" cy="2119536"/>
          </a:xfrm>
          <a:prstGeom prst="rect">
            <a:avLst/>
          </a:prstGeom>
        </p:spPr>
      </p:pic>
      <p:sp>
        <p:nvSpPr>
          <p:cNvPr id="43" name="Rectangle 42"/>
          <p:cNvSpPr/>
          <p:nvPr/>
        </p:nvSpPr>
        <p:spPr>
          <a:xfrm>
            <a:off x="3079248" y="266561"/>
            <a:ext cx="7777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</a:rPr>
              <a:t>d</a:t>
            </a:r>
            <a:r>
              <a:rPr lang="en-US" sz="2400" dirty="0" smtClean="0">
                <a:solidFill>
                  <a:prstClr val="black"/>
                </a:solidFill>
              </a:rPr>
              <a:t>uck</a:t>
            </a:r>
            <a:endParaRPr lang="en-US" dirty="0"/>
          </a:p>
        </p:txBody>
      </p:sp>
      <p:sp>
        <p:nvSpPr>
          <p:cNvPr id="44" name="Rectangle 43"/>
          <p:cNvSpPr/>
          <p:nvPr/>
        </p:nvSpPr>
        <p:spPr>
          <a:xfrm>
            <a:off x="4194755" y="1854745"/>
            <a:ext cx="25680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dirty="0">
                <a:solidFill>
                  <a:prstClr val="black"/>
                </a:solidFill>
              </a:rPr>
              <a:t>1</a:t>
            </a:r>
            <a:endParaRPr lang="en-US" b="1" dirty="0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6559" y="123552"/>
            <a:ext cx="2148808" cy="2113027"/>
          </a:xfrm>
          <a:prstGeom prst="rect">
            <a:avLst/>
          </a:prstGeom>
        </p:spPr>
      </p:pic>
      <p:sp>
        <p:nvSpPr>
          <p:cNvPr id="46" name="Rectangle 45"/>
          <p:cNvSpPr/>
          <p:nvPr/>
        </p:nvSpPr>
        <p:spPr>
          <a:xfrm>
            <a:off x="5272118" y="266560"/>
            <a:ext cx="8352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dirty="0" smtClean="0">
                <a:solidFill>
                  <a:prstClr val="black"/>
                </a:solidFill>
              </a:rPr>
              <a:t>stuck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6400508" y="1848278"/>
            <a:ext cx="25680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dirty="0">
                <a:solidFill>
                  <a:prstClr val="black"/>
                </a:solidFill>
              </a:rPr>
              <a:t>1</a:t>
            </a:r>
            <a:endParaRPr lang="en-US" b="1" dirty="0"/>
          </a:p>
        </p:txBody>
      </p:sp>
      <p:sp>
        <p:nvSpPr>
          <p:cNvPr id="2" name="Rectangle 1"/>
          <p:cNvSpPr/>
          <p:nvPr/>
        </p:nvSpPr>
        <p:spPr>
          <a:xfrm>
            <a:off x="913243" y="222259"/>
            <a:ext cx="7040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</a:rPr>
              <a:t>One</a:t>
            </a:r>
            <a:endParaRPr lang="en-US" dirty="0"/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4105" y="2418328"/>
            <a:ext cx="2117965" cy="2117965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955" y="2386097"/>
            <a:ext cx="2112219" cy="2125621"/>
          </a:xfrm>
          <a:prstGeom prst="rect">
            <a:avLst/>
          </a:prstGeom>
        </p:spPr>
      </p:pic>
      <p:sp>
        <p:nvSpPr>
          <p:cNvPr id="52" name="Rectangle 51"/>
          <p:cNvSpPr/>
          <p:nvPr/>
        </p:nvSpPr>
        <p:spPr>
          <a:xfrm>
            <a:off x="7311838" y="2555990"/>
            <a:ext cx="1108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</a:rPr>
              <a:t>t</a:t>
            </a:r>
            <a:r>
              <a:rPr lang="en-US" sz="2400" dirty="0" smtClean="0">
                <a:solidFill>
                  <a:prstClr val="black"/>
                </a:solidFill>
              </a:rPr>
              <a:t>o duck</a:t>
            </a:r>
            <a:endParaRPr lang="en-US" sz="2000" dirty="0"/>
          </a:p>
        </p:txBody>
      </p:sp>
      <p:sp>
        <p:nvSpPr>
          <p:cNvPr id="53" name="Rectangle 52"/>
          <p:cNvSpPr/>
          <p:nvPr/>
        </p:nvSpPr>
        <p:spPr>
          <a:xfrm>
            <a:off x="8544836" y="4159070"/>
            <a:ext cx="25680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dirty="0">
                <a:solidFill>
                  <a:prstClr val="black"/>
                </a:solidFill>
              </a:rPr>
              <a:t>2</a:t>
            </a:r>
            <a:endParaRPr lang="en-US" b="1" dirty="0"/>
          </a:p>
        </p:txBody>
      </p:sp>
      <p:sp>
        <p:nvSpPr>
          <p:cNvPr id="54" name="Rectangle 53"/>
          <p:cNvSpPr/>
          <p:nvPr/>
        </p:nvSpPr>
        <p:spPr>
          <a:xfrm>
            <a:off x="1985634" y="4166360"/>
            <a:ext cx="25680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dirty="0">
                <a:solidFill>
                  <a:prstClr val="black"/>
                </a:solidFill>
              </a:rPr>
              <a:t>2</a:t>
            </a:r>
            <a:endParaRPr lang="en-US" b="1" dirty="0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7955" y="2398241"/>
            <a:ext cx="2113229" cy="2119536"/>
          </a:xfrm>
          <a:prstGeom prst="rect">
            <a:avLst/>
          </a:prstGeom>
        </p:spPr>
      </p:pic>
      <p:sp>
        <p:nvSpPr>
          <p:cNvPr id="56" name="Rectangle 55"/>
          <p:cNvSpPr/>
          <p:nvPr/>
        </p:nvSpPr>
        <p:spPr>
          <a:xfrm>
            <a:off x="3079248" y="2555991"/>
            <a:ext cx="6319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</a:rPr>
              <a:t>fish</a:t>
            </a:r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4194755" y="4144175"/>
            <a:ext cx="25680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dirty="0">
                <a:solidFill>
                  <a:prstClr val="black"/>
                </a:solidFill>
              </a:rPr>
              <a:t>2</a:t>
            </a:r>
            <a:endParaRPr lang="en-US" b="1" dirty="0"/>
          </a:p>
        </p:txBody>
      </p:sp>
      <p:pic>
        <p:nvPicPr>
          <p:cNvPr id="58" name="Picture 5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6559" y="2412982"/>
            <a:ext cx="2148808" cy="2113027"/>
          </a:xfrm>
          <a:prstGeom prst="rect">
            <a:avLst/>
          </a:prstGeom>
        </p:spPr>
      </p:pic>
      <p:sp>
        <p:nvSpPr>
          <p:cNvPr id="59" name="Rectangle 58"/>
          <p:cNvSpPr/>
          <p:nvPr/>
        </p:nvSpPr>
        <p:spPr>
          <a:xfrm>
            <a:off x="5272118" y="2555990"/>
            <a:ext cx="8388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dirty="0" smtClean="0">
                <a:solidFill>
                  <a:prstClr val="black"/>
                </a:solidFill>
              </a:rPr>
              <a:t>swim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6400508" y="4137708"/>
            <a:ext cx="25680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dirty="0" smtClean="0">
                <a:solidFill>
                  <a:prstClr val="black"/>
                </a:solidFill>
              </a:rPr>
              <a:t>2</a:t>
            </a:r>
            <a:endParaRPr lang="en-US" b="1" dirty="0"/>
          </a:p>
        </p:txBody>
      </p:sp>
      <p:sp>
        <p:nvSpPr>
          <p:cNvPr id="61" name="Rectangle 60"/>
          <p:cNvSpPr/>
          <p:nvPr/>
        </p:nvSpPr>
        <p:spPr>
          <a:xfrm>
            <a:off x="913243" y="2511689"/>
            <a:ext cx="7010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</a:rPr>
              <a:t>Two</a:t>
            </a:r>
            <a:endParaRPr lang="en-US" dirty="0"/>
          </a:p>
        </p:txBody>
      </p:sp>
      <p:pic>
        <p:nvPicPr>
          <p:cNvPr id="62" name="Picture 6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4105" y="4699389"/>
            <a:ext cx="2117965" cy="2117965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955" y="4667158"/>
            <a:ext cx="2112219" cy="2125621"/>
          </a:xfrm>
          <a:prstGeom prst="rect">
            <a:avLst/>
          </a:prstGeom>
        </p:spPr>
      </p:pic>
      <p:sp>
        <p:nvSpPr>
          <p:cNvPr id="64" name="Rectangle 63"/>
          <p:cNvSpPr/>
          <p:nvPr/>
        </p:nvSpPr>
        <p:spPr>
          <a:xfrm>
            <a:off x="7311838" y="4837051"/>
            <a:ext cx="1108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</a:rPr>
              <a:t>t</a:t>
            </a:r>
            <a:r>
              <a:rPr lang="en-US" sz="2400" dirty="0" smtClean="0">
                <a:solidFill>
                  <a:prstClr val="black"/>
                </a:solidFill>
              </a:rPr>
              <a:t>o duck</a:t>
            </a:r>
            <a:endParaRPr lang="en-US" sz="2000" dirty="0"/>
          </a:p>
        </p:txBody>
      </p:sp>
      <p:sp>
        <p:nvSpPr>
          <p:cNvPr id="65" name="Rectangle 64"/>
          <p:cNvSpPr/>
          <p:nvPr/>
        </p:nvSpPr>
        <p:spPr>
          <a:xfrm>
            <a:off x="8544836" y="6440131"/>
            <a:ext cx="25680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dirty="0">
                <a:solidFill>
                  <a:prstClr val="black"/>
                </a:solidFill>
              </a:rPr>
              <a:t>3</a:t>
            </a:r>
            <a:endParaRPr lang="en-US" b="1" dirty="0"/>
          </a:p>
        </p:txBody>
      </p:sp>
      <p:sp>
        <p:nvSpPr>
          <p:cNvPr id="66" name="Rectangle 65"/>
          <p:cNvSpPr/>
          <p:nvPr/>
        </p:nvSpPr>
        <p:spPr>
          <a:xfrm>
            <a:off x="1985634" y="6447421"/>
            <a:ext cx="25680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dirty="0">
                <a:solidFill>
                  <a:prstClr val="black"/>
                </a:solidFill>
              </a:rPr>
              <a:t>3</a:t>
            </a:r>
            <a:endParaRPr lang="en-US" b="1" dirty="0"/>
          </a:p>
        </p:txBody>
      </p:sp>
      <p:pic>
        <p:nvPicPr>
          <p:cNvPr id="67" name="Picture 6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7955" y="4679302"/>
            <a:ext cx="2113229" cy="2119536"/>
          </a:xfrm>
          <a:prstGeom prst="rect">
            <a:avLst/>
          </a:prstGeom>
        </p:spPr>
      </p:pic>
      <p:sp>
        <p:nvSpPr>
          <p:cNvPr id="68" name="Rectangle 67"/>
          <p:cNvSpPr/>
          <p:nvPr/>
        </p:nvSpPr>
        <p:spPr>
          <a:xfrm>
            <a:off x="3023786" y="4837051"/>
            <a:ext cx="10278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</a:rPr>
              <a:t>moose</a:t>
            </a:r>
            <a:endParaRPr lang="en-US" dirty="0"/>
          </a:p>
        </p:txBody>
      </p:sp>
      <p:sp>
        <p:nvSpPr>
          <p:cNvPr id="69" name="Rectangle 68"/>
          <p:cNvSpPr/>
          <p:nvPr/>
        </p:nvSpPr>
        <p:spPr>
          <a:xfrm>
            <a:off x="4194755" y="6425236"/>
            <a:ext cx="25680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dirty="0">
                <a:solidFill>
                  <a:prstClr val="black"/>
                </a:solidFill>
              </a:rPr>
              <a:t>3</a:t>
            </a:r>
            <a:endParaRPr lang="en-US" b="1" dirty="0"/>
          </a:p>
        </p:txBody>
      </p:sp>
      <p:pic>
        <p:nvPicPr>
          <p:cNvPr id="70" name="Picture 6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6559" y="4694043"/>
            <a:ext cx="2148808" cy="2113027"/>
          </a:xfrm>
          <a:prstGeom prst="rect">
            <a:avLst/>
          </a:prstGeom>
        </p:spPr>
      </p:pic>
      <p:sp>
        <p:nvSpPr>
          <p:cNvPr id="71" name="Rectangle 70"/>
          <p:cNvSpPr/>
          <p:nvPr/>
        </p:nvSpPr>
        <p:spPr>
          <a:xfrm>
            <a:off x="5272118" y="4837051"/>
            <a:ext cx="7409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dirty="0" smtClean="0">
                <a:solidFill>
                  <a:prstClr val="black"/>
                </a:solidFill>
              </a:rPr>
              <a:t>plod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6400508" y="6418769"/>
            <a:ext cx="25680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dirty="0" smtClean="0">
                <a:solidFill>
                  <a:prstClr val="black"/>
                </a:solidFill>
              </a:rPr>
              <a:t>3</a:t>
            </a:r>
            <a:endParaRPr lang="en-US" b="1" dirty="0"/>
          </a:p>
        </p:txBody>
      </p:sp>
      <p:sp>
        <p:nvSpPr>
          <p:cNvPr id="73" name="Rectangle 72"/>
          <p:cNvSpPr/>
          <p:nvPr/>
        </p:nvSpPr>
        <p:spPr>
          <a:xfrm>
            <a:off x="809561" y="4819234"/>
            <a:ext cx="9083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</a:rPr>
              <a:t>Three</a:t>
            </a:r>
            <a:endParaRPr lang="en-US" dirty="0"/>
          </a:p>
        </p:txBody>
      </p:sp>
      <p:pic>
        <p:nvPicPr>
          <p:cNvPr id="78" name="Picture 7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093" y="3098946"/>
            <a:ext cx="913942" cy="913942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590" y="5229381"/>
            <a:ext cx="923752" cy="1195855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47093" y="5307783"/>
            <a:ext cx="1190957" cy="103904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193" y="3017655"/>
            <a:ext cx="1050066" cy="1207732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4770" y="5322763"/>
            <a:ext cx="1050066" cy="12077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316" y="3168869"/>
            <a:ext cx="1386439" cy="7740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506" y="5258162"/>
            <a:ext cx="1588058" cy="1272333"/>
          </a:xfrm>
          <a:prstGeom prst="rect">
            <a:avLst/>
          </a:prstGeom>
        </p:spPr>
      </p:pic>
      <p:pic>
        <p:nvPicPr>
          <p:cNvPr id="87" name="Picture 8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320" y="740249"/>
            <a:ext cx="1050066" cy="120773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98093" y="728225"/>
            <a:ext cx="896534" cy="1028135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915882" y="3053997"/>
            <a:ext cx="1533525" cy="10953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974853" y="994028"/>
            <a:ext cx="1782157" cy="83957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948593" y="669015"/>
            <a:ext cx="1468102" cy="1345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115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Picture 10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4105" y="128898"/>
            <a:ext cx="2117965" cy="2117965"/>
          </a:xfrm>
          <a:prstGeom prst="rect">
            <a:avLst/>
          </a:prstGeom>
        </p:spPr>
      </p:pic>
      <p:pic>
        <p:nvPicPr>
          <p:cNvPr id="102" name="Picture 10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955" y="96667"/>
            <a:ext cx="2112219" cy="212562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311838" y="266560"/>
            <a:ext cx="1108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</a:rPr>
              <a:t>t</a:t>
            </a:r>
            <a:r>
              <a:rPr lang="en-US" sz="2400" dirty="0" smtClean="0">
                <a:solidFill>
                  <a:prstClr val="black"/>
                </a:solidFill>
              </a:rPr>
              <a:t>o duck</a:t>
            </a:r>
            <a:endParaRPr lang="en-US" sz="2000" dirty="0"/>
          </a:p>
        </p:txBody>
      </p:sp>
      <p:sp>
        <p:nvSpPr>
          <p:cNvPr id="105" name="Rectangle 104"/>
          <p:cNvSpPr/>
          <p:nvPr/>
        </p:nvSpPr>
        <p:spPr>
          <a:xfrm>
            <a:off x="8544836" y="1869640"/>
            <a:ext cx="25680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dirty="0">
                <a:solidFill>
                  <a:prstClr val="black"/>
                </a:solidFill>
              </a:rPr>
              <a:t>4</a:t>
            </a:r>
            <a:endParaRPr lang="en-US" b="1" dirty="0"/>
          </a:p>
        </p:txBody>
      </p:sp>
      <p:sp>
        <p:nvSpPr>
          <p:cNvPr id="106" name="Rectangle 105"/>
          <p:cNvSpPr/>
          <p:nvPr/>
        </p:nvSpPr>
        <p:spPr>
          <a:xfrm>
            <a:off x="1985634" y="1876930"/>
            <a:ext cx="25680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dirty="0">
                <a:solidFill>
                  <a:prstClr val="black"/>
                </a:solidFill>
              </a:rPr>
              <a:t>4</a:t>
            </a:r>
            <a:endParaRPr lang="en-US" b="1" dirty="0"/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7955" y="108811"/>
            <a:ext cx="2113229" cy="2119536"/>
          </a:xfrm>
          <a:prstGeom prst="rect">
            <a:avLst/>
          </a:prstGeom>
        </p:spPr>
      </p:pic>
      <p:sp>
        <p:nvSpPr>
          <p:cNvPr id="43" name="Rectangle 42"/>
          <p:cNvSpPr/>
          <p:nvPr/>
        </p:nvSpPr>
        <p:spPr>
          <a:xfrm>
            <a:off x="2916814" y="266560"/>
            <a:ext cx="11268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</a:rPr>
              <a:t>crickets</a:t>
            </a:r>
            <a:endParaRPr lang="en-US" dirty="0"/>
          </a:p>
        </p:txBody>
      </p:sp>
      <p:sp>
        <p:nvSpPr>
          <p:cNvPr id="44" name="Rectangle 43"/>
          <p:cNvSpPr/>
          <p:nvPr/>
        </p:nvSpPr>
        <p:spPr>
          <a:xfrm>
            <a:off x="4194755" y="1854745"/>
            <a:ext cx="25680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dirty="0">
                <a:solidFill>
                  <a:prstClr val="black"/>
                </a:solidFill>
              </a:rPr>
              <a:t>4</a:t>
            </a:r>
            <a:endParaRPr lang="en-US" b="1" dirty="0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6559" y="123552"/>
            <a:ext cx="2148808" cy="2113027"/>
          </a:xfrm>
          <a:prstGeom prst="rect">
            <a:avLst/>
          </a:prstGeom>
        </p:spPr>
      </p:pic>
      <p:sp>
        <p:nvSpPr>
          <p:cNvPr id="46" name="Rectangle 45"/>
          <p:cNvSpPr/>
          <p:nvPr/>
        </p:nvSpPr>
        <p:spPr>
          <a:xfrm>
            <a:off x="5272118" y="266560"/>
            <a:ext cx="7184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dirty="0" smtClean="0">
                <a:solidFill>
                  <a:prstClr val="black"/>
                </a:solidFill>
              </a:rPr>
              <a:t>leap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6400508" y="1848278"/>
            <a:ext cx="25680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dirty="0" smtClean="0">
                <a:solidFill>
                  <a:prstClr val="black"/>
                </a:solidFill>
              </a:rPr>
              <a:t>4</a:t>
            </a:r>
            <a:endParaRPr lang="en-US" b="1" dirty="0"/>
          </a:p>
        </p:txBody>
      </p:sp>
      <p:sp>
        <p:nvSpPr>
          <p:cNvPr id="2" name="Rectangle 1"/>
          <p:cNvSpPr/>
          <p:nvPr/>
        </p:nvSpPr>
        <p:spPr>
          <a:xfrm>
            <a:off x="913243" y="222259"/>
            <a:ext cx="7527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</a:rPr>
              <a:t>Four</a:t>
            </a:r>
            <a:endParaRPr lang="en-US" dirty="0"/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4105" y="2418328"/>
            <a:ext cx="2117965" cy="2117965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955" y="2386097"/>
            <a:ext cx="2112219" cy="2125621"/>
          </a:xfrm>
          <a:prstGeom prst="rect">
            <a:avLst/>
          </a:prstGeom>
        </p:spPr>
      </p:pic>
      <p:sp>
        <p:nvSpPr>
          <p:cNvPr id="52" name="Rectangle 51"/>
          <p:cNvSpPr/>
          <p:nvPr/>
        </p:nvSpPr>
        <p:spPr>
          <a:xfrm>
            <a:off x="7311838" y="2555990"/>
            <a:ext cx="1108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</a:rPr>
              <a:t>t</a:t>
            </a:r>
            <a:r>
              <a:rPr lang="en-US" sz="2400" dirty="0" smtClean="0">
                <a:solidFill>
                  <a:prstClr val="black"/>
                </a:solidFill>
              </a:rPr>
              <a:t>o duck</a:t>
            </a:r>
            <a:endParaRPr lang="en-US" sz="2000" dirty="0"/>
          </a:p>
        </p:txBody>
      </p:sp>
      <p:sp>
        <p:nvSpPr>
          <p:cNvPr id="53" name="Rectangle 52"/>
          <p:cNvSpPr/>
          <p:nvPr/>
        </p:nvSpPr>
        <p:spPr>
          <a:xfrm>
            <a:off x="8544836" y="4159070"/>
            <a:ext cx="25680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dirty="0">
                <a:solidFill>
                  <a:prstClr val="black"/>
                </a:solidFill>
              </a:rPr>
              <a:t>5</a:t>
            </a:r>
            <a:endParaRPr lang="en-US" b="1" dirty="0"/>
          </a:p>
        </p:txBody>
      </p:sp>
      <p:sp>
        <p:nvSpPr>
          <p:cNvPr id="54" name="Rectangle 53"/>
          <p:cNvSpPr/>
          <p:nvPr/>
        </p:nvSpPr>
        <p:spPr>
          <a:xfrm>
            <a:off x="1985634" y="4166360"/>
            <a:ext cx="25680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dirty="0">
                <a:solidFill>
                  <a:prstClr val="black"/>
                </a:solidFill>
              </a:rPr>
              <a:t>5</a:t>
            </a:r>
            <a:endParaRPr lang="en-US" b="1" dirty="0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7955" y="2398241"/>
            <a:ext cx="2113229" cy="2119536"/>
          </a:xfrm>
          <a:prstGeom prst="rect">
            <a:avLst/>
          </a:prstGeom>
        </p:spPr>
      </p:pic>
      <p:sp>
        <p:nvSpPr>
          <p:cNvPr id="56" name="Rectangle 55"/>
          <p:cNvSpPr/>
          <p:nvPr/>
        </p:nvSpPr>
        <p:spPr>
          <a:xfrm>
            <a:off x="3079248" y="2555991"/>
            <a:ext cx="8081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</a:rPr>
              <a:t>frogs</a:t>
            </a:r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4194755" y="4144175"/>
            <a:ext cx="25680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dirty="0">
                <a:solidFill>
                  <a:prstClr val="black"/>
                </a:solidFill>
              </a:rPr>
              <a:t>5</a:t>
            </a:r>
            <a:endParaRPr lang="en-US" b="1" dirty="0"/>
          </a:p>
        </p:txBody>
      </p:sp>
      <p:pic>
        <p:nvPicPr>
          <p:cNvPr id="58" name="Picture 5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6559" y="2412982"/>
            <a:ext cx="2148808" cy="2113027"/>
          </a:xfrm>
          <a:prstGeom prst="rect">
            <a:avLst/>
          </a:prstGeom>
        </p:spPr>
      </p:pic>
      <p:sp>
        <p:nvSpPr>
          <p:cNvPr id="59" name="Rectangle 58"/>
          <p:cNvSpPr/>
          <p:nvPr/>
        </p:nvSpPr>
        <p:spPr>
          <a:xfrm>
            <a:off x="5217615" y="2555990"/>
            <a:ext cx="8274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dirty="0" smtClean="0">
                <a:solidFill>
                  <a:prstClr val="black"/>
                </a:solidFill>
              </a:rPr>
              <a:t>jump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6400508" y="4137708"/>
            <a:ext cx="25680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dirty="0" smtClean="0">
                <a:solidFill>
                  <a:prstClr val="black"/>
                </a:solidFill>
              </a:rPr>
              <a:t>5</a:t>
            </a:r>
            <a:endParaRPr lang="en-US" b="1" dirty="0"/>
          </a:p>
        </p:txBody>
      </p:sp>
      <p:sp>
        <p:nvSpPr>
          <p:cNvPr id="61" name="Rectangle 60"/>
          <p:cNvSpPr/>
          <p:nvPr/>
        </p:nvSpPr>
        <p:spPr>
          <a:xfrm>
            <a:off x="913243" y="2511689"/>
            <a:ext cx="6865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</a:rPr>
              <a:t>Five</a:t>
            </a:r>
            <a:endParaRPr lang="en-US" dirty="0"/>
          </a:p>
        </p:txBody>
      </p:sp>
      <p:pic>
        <p:nvPicPr>
          <p:cNvPr id="62" name="Picture 6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4105" y="4699389"/>
            <a:ext cx="2117965" cy="2117965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955" y="4667158"/>
            <a:ext cx="2112219" cy="2125621"/>
          </a:xfrm>
          <a:prstGeom prst="rect">
            <a:avLst/>
          </a:prstGeom>
        </p:spPr>
      </p:pic>
      <p:sp>
        <p:nvSpPr>
          <p:cNvPr id="64" name="Rectangle 63"/>
          <p:cNvSpPr/>
          <p:nvPr/>
        </p:nvSpPr>
        <p:spPr>
          <a:xfrm>
            <a:off x="7311838" y="4837051"/>
            <a:ext cx="1108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</a:rPr>
              <a:t>t</a:t>
            </a:r>
            <a:r>
              <a:rPr lang="en-US" sz="2400" dirty="0" smtClean="0">
                <a:solidFill>
                  <a:prstClr val="black"/>
                </a:solidFill>
              </a:rPr>
              <a:t>o duck</a:t>
            </a:r>
            <a:endParaRPr lang="en-US" sz="2000" dirty="0"/>
          </a:p>
        </p:txBody>
      </p:sp>
      <p:sp>
        <p:nvSpPr>
          <p:cNvPr id="65" name="Rectangle 64"/>
          <p:cNvSpPr/>
          <p:nvPr/>
        </p:nvSpPr>
        <p:spPr>
          <a:xfrm>
            <a:off x="8544836" y="6440131"/>
            <a:ext cx="25680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dirty="0">
                <a:solidFill>
                  <a:prstClr val="black"/>
                </a:solidFill>
              </a:rPr>
              <a:t>6</a:t>
            </a:r>
            <a:endParaRPr lang="en-US" b="1" dirty="0"/>
          </a:p>
        </p:txBody>
      </p:sp>
      <p:sp>
        <p:nvSpPr>
          <p:cNvPr id="66" name="Rectangle 65"/>
          <p:cNvSpPr/>
          <p:nvPr/>
        </p:nvSpPr>
        <p:spPr>
          <a:xfrm>
            <a:off x="1985634" y="6447421"/>
            <a:ext cx="25680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dirty="0">
                <a:solidFill>
                  <a:prstClr val="black"/>
                </a:solidFill>
              </a:rPr>
              <a:t>6</a:t>
            </a:r>
            <a:endParaRPr lang="en-US" b="1" dirty="0"/>
          </a:p>
        </p:txBody>
      </p:sp>
      <p:pic>
        <p:nvPicPr>
          <p:cNvPr id="67" name="Picture 6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7955" y="4679302"/>
            <a:ext cx="2113229" cy="2119536"/>
          </a:xfrm>
          <a:prstGeom prst="rect">
            <a:avLst/>
          </a:prstGeom>
        </p:spPr>
      </p:pic>
      <p:sp>
        <p:nvSpPr>
          <p:cNvPr id="68" name="Rectangle 67"/>
          <p:cNvSpPr/>
          <p:nvPr/>
        </p:nvSpPr>
        <p:spPr>
          <a:xfrm>
            <a:off x="3023786" y="4837051"/>
            <a:ext cx="10210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</a:rPr>
              <a:t>skunks</a:t>
            </a:r>
            <a:endParaRPr lang="en-US" dirty="0"/>
          </a:p>
        </p:txBody>
      </p:sp>
      <p:sp>
        <p:nvSpPr>
          <p:cNvPr id="69" name="Rectangle 68"/>
          <p:cNvSpPr/>
          <p:nvPr/>
        </p:nvSpPr>
        <p:spPr>
          <a:xfrm>
            <a:off x="4194755" y="6425236"/>
            <a:ext cx="25680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dirty="0">
                <a:solidFill>
                  <a:prstClr val="black"/>
                </a:solidFill>
              </a:rPr>
              <a:t>6</a:t>
            </a:r>
            <a:endParaRPr lang="en-US" b="1" dirty="0"/>
          </a:p>
        </p:txBody>
      </p:sp>
      <p:pic>
        <p:nvPicPr>
          <p:cNvPr id="70" name="Picture 6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6559" y="4694043"/>
            <a:ext cx="2148808" cy="2113027"/>
          </a:xfrm>
          <a:prstGeom prst="rect">
            <a:avLst/>
          </a:prstGeom>
        </p:spPr>
      </p:pic>
      <p:sp>
        <p:nvSpPr>
          <p:cNvPr id="71" name="Rectangle 70"/>
          <p:cNvSpPr/>
          <p:nvPr/>
        </p:nvSpPr>
        <p:spPr>
          <a:xfrm>
            <a:off x="5272118" y="4837051"/>
            <a:ext cx="8511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dirty="0" smtClean="0">
                <a:solidFill>
                  <a:prstClr val="black"/>
                </a:solidFill>
              </a:rPr>
              <a:t>crawl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6400508" y="6418769"/>
            <a:ext cx="25680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dirty="0" smtClean="0">
                <a:solidFill>
                  <a:prstClr val="black"/>
                </a:solidFill>
              </a:rPr>
              <a:t>6</a:t>
            </a:r>
            <a:endParaRPr lang="en-US" b="1" dirty="0"/>
          </a:p>
        </p:txBody>
      </p:sp>
      <p:sp>
        <p:nvSpPr>
          <p:cNvPr id="73" name="Rectangle 72"/>
          <p:cNvSpPr/>
          <p:nvPr/>
        </p:nvSpPr>
        <p:spPr>
          <a:xfrm>
            <a:off x="986135" y="4866296"/>
            <a:ext cx="5293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</a:rPr>
              <a:t>Six</a:t>
            </a:r>
            <a:endParaRPr lang="en-US" dirty="0"/>
          </a:p>
        </p:txBody>
      </p:sp>
      <p:pic>
        <p:nvPicPr>
          <p:cNvPr id="79" name="Picture 7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1864" y="3017655"/>
            <a:ext cx="1311688" cy="1162308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8093" y="701944"/>
            <a:ext cx="905396" cy="1055427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986" y="2949008"/>
            <a:ext cx="923220" cy="1195167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75333" y="810138"/>
            <a:ext cx="1334478" cy="987610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6032" y="728225"/>
            <a:ext cx="1050066" cy="1207732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193" y="3017655"/>
            <a:ext cx="1050066" cy="1207732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6032" y="5318170"/>
            <a:ext cx="1050066" cy="1207732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887" y="5327961"/>
            <a:ext cx="661807" cy="1019822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192477" y="2982994"/>
            <a:ext cx="799574" cy="1267121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7848" y="5250057"/>
            <a:ext cx="1690905" cy="1197364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966771" y="5350536"/>
            <a:ext cx="1543050" cy="1143000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668302" y="804637"/>
            <a:ext cx="1588665" cy="1002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07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Picture 10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4105" y="128898"/>
            <a:ext cx="2117965" cy="2117965"/>
          </a:xfrm>
          <a:prstGeom prst="rect">
            <a:avLst/>
          </a:prstGeom>
        </p:spPr>
      </p:pic>
      <p:pic>
        <p:nvPicPr>
          <p:cNvPr id="102" name="Picture 10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955" y="96667"/>
            <a:ext cx="2112219" cy="212562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311838" y="266560"/>
            <a:ext cx="1108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</a:rPr>
              <a:t>t</a:t>
            </a:r>
            <a:r>
              <a:rPr lang="en-US" sz="2400" dirty="0" smtClean="0">
                <a:solidFill>
                  <a:prstClr val="black"/>
                </a:solidFill>
              </a:rPr>
              <a:t>o duck</a:t>
            </a:r>
            <a:endParaRPr lang="en-US" sz="2000" dirty="0"/>
          </a:p>
        </p:txBody>
      </p:sp>
      <p:sp>
        <p:nvSpPr>
          <p:cNvPr id="105" name="Rectangle 104"/>
          <p:cNvSpPr/>
          <p:nvPr/>
        </p:nvSpPr>
        <p:spPr>
          <a:xfrm>
            <a:off x="8544836" y="1869640"/>
            <a:ext cx="25680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dirty="0">
                <a:solidFill>
                  <a:prstClr val="black"/>
                </a:solidFill>
              </a:rPr>
              <a:t>7</a:t>
            </a:r>
            <a:endParaRPr lang="en-US" b="1" dirty="0"/>
          </a:p>
        </p:txBody>
      </p:sp>
      <p:sp>
        <p:nvSpPr>
          <p:cNvPr id="106" name="Rectangle 105"/>
          <p:cNvSpPr/>
          <p:nvPr/>
        </p:nvSpPr>
        <p:spPr>
          <a:xfrm>
            <a:off x="1985634" y="1876930"/>
            <a:ext cx="25680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dirty="0">
                <a:solidFill>
                  <a:prstClr val="black"/>
                </a:solidFill>
              </a:rPr>
              <a:t>7</a:t>
            </a:r>
            <a:endParaRPr lang="en-US" b="1" dirty="0"/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7955" y="108811"/>
            <a:ext cx="2113229" cy="2119536"/>
          </a:xfrm>
          <a:prstGeom prst="rect">
            <a:avLst/>
          </a:prstGeom>
        </p:spPr>
      </p:pic>
      <p:sp>
        <p:nvSpPr>
          <p:cNvPr id="43" name="Rectangle 42"/>
          <p:cNvSpPr/>
          <p:nvPr/>
        </p:nvSpPr>
        <p:spPr>
          <a:xfrm>
            <a:off x="3036788" y="266558"/>
            <a:ext cx="8755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</a:rPr>
              <a:t>snails</a:t>
            </a:r>
            <a:endParaRPr lang="en-US" dirty="0"/>
          </a:p>
        </p:txBody>
      </p:sp>
      <p:sp>
        <p:nvSpPr>
          <p:cNvPr id="44" name="Rectangle 43"/>
          <p:cNvSpPr/>
          <p:nvPr/>
        </p:nvSpPr>
        <p:spPr>
          <a:xfrm>
            <a:off x="4194755" y="1854745"/>
            <a:ext cx="25680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dirty="0">
                <a:solidFill>
                  <a:prstClr val="black"/>
                </a:solidFill>
              </a:rPr>
              <a:t>7</a:t>
            </a:r>
            <a:endParaRPr lang="en-US" b="1" dirty="0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6559" y="123552"/>
            <a:ext cx="2148808" cy="2113027"/>
          </a:xfrm>
          <a:prstGeom prst="rect">
            <a:avLst/>
          </a:prstGeom>
        </p:spPr>
      </p:pic>
      <p:sp>
        <p:nvSpPr>
          <p:cNvPr id="46" name="Rectangle 45"/>
          <p:cNvSpPr/>
          <p:nvPr/>
        </p:nvSpPr>
        <p:spPr>
          <a:xfrm>
            <a:off x="5272118" y="266560"/>
            <a:ext cx="7617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dirty="0" smtClean="0">
                <a:solidFill>
                  <a:prstClr val="black"/>
                </a:solidFill>
              </a:rPr>
              <a:t>slide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6400508" y="1848278"/>
            <a:ext cx="25680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dirty="0">
                <a:solidFill>
                  <a:prstClr val="black"/>
                </a:solidFill>
              </a:rPr>
              <a:t>7</a:t>
            </a:r>
            <a:endParaRPr lang="en-US" b="1" dirty="0"/>
          </a:p>
        </p:txBody>
      </p:sp>
      <p:sp>
        <p:nvSpPr>
          <p:cNvPr id="2" name="Rectangle 1"/>
          <p:cNvSpPr/>
          <p:nvPr/>
        </p:nvSpPr>
        <p:spPr>
          <a:xfrm>
            <a:off x="785599" y="266559"/>
            <a:ext cx="9303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</a:rPr>
              <a:t>Seven</a:t>
            </a:r>
            <a:endParaRPr lang="en-US" dirty="0"/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4105" y="2418328"/>
            <a:ext cx="2117965" cy="2117965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955" y="2386097"/>
            <a:ext cx="2112219" cy="2125621"/>
          </a:xfrm>
          <a:prstGeom prst="rect">
            <a:avLst/>
          </a:prstGeom>
        </p:spPr>
      </p:pic>
      <p:sp>
        <p:nvSpPr>
          <p:cNvPr id="52" name="Rectangle 51"/>
          <p:cNvSpPr/>
          <p:nvPr/>
        </p:nvSpPr>
        <p:spPr>
          <a:xfrm>
            <a:off x="7311838" y="2555990"/>
            <a:ext cx="1108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</a:rPr>
              <a:t>t</a:t>
            </a:r>
            <a:r>
              <a:rPr lang="en-US" sz="2400" dirty="0" smtClean="0">
                <a:solidFill>
                  <a:prstClr val="black"/>
                </a:solidFill>
              </a:rPr>
              <a:t>o duck</a:t>
            </a:r>
            <a:endParaRPr lang="en-US" sz="2000" dirty="0"/>
          </a:p>
        </p:txBody>
      </p:sp>
      <p:sp>
        <p:nvSpPr>
          <p:cNvPr id="53" name="Rectangle 52"/>
          <p:cNvSpPr/>
          <p:nvPr/>
        </p:nvSpPr>
        <p:spPr>
          <a:xfrm>
            <a:off x="8544836" y="4159070"/>
            <a:ext cx="25680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dirty="0">
                <a:solidFill>
                  <a:prstClr val="black"/>
                </a:solidFill>
              </a:rPr>
              <a:t>8</a:t>
            </a:r>
            <a:endParaRPr lang="en-US" b="1" dirty="0"/>
          </a:p>
        </p:txBody>
      </p:sp>
      <p:sp>
        <p:nvSpPr>
          <p:cNvPr id="54" name="Rectangle 53"/>
          <p:cNvSpPr/>
          <p:nvPr/>
        </p:nvSpPr>
        <p:spPr>
          <a:xfrm>
            <a:off x="1985634" y="4166360"/>
            <a:ext cx="25680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dirty="0">
                <a:solidFill>
                  <a:prstClr val="black"/>
                </a:solidFill>
              </a:rPr>
              <a:t>8</a:t>
            </a:r>
            <a:endParaRPr lang="en-US" b="1" dirty="0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7955" y="2398241"/>
            <a:ext cx="2113229" cy="2119536"/>
          </a:xfrm>
          <a:prstGeom prst="rect">
            <a:avLst/>
          </a:prstGeom>
        </p:spPr>
      </p:pic>
      <p:sp>
        <p:nvSpPr>
          <p:cNvPr id="56" name="Rectangle 55"/>
          <p:cNvSpPr/>
          <p:nvPr/>
        </p:nvSpPr>
        <p:spPr>
          <a:xfrm>
            <a:off x="2896154" y="2555990"/>
            <a:ext cx="12763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</a:rPr>
              <a:t>possums</a:t>
            </a:r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4194755" y="4144175"/>
            <a:ext cx="25680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dirty="0" smtClean="0">
                <a:solidFill>
                  <a:prstClr val="black"/>
                </a:solidFill>
              </a:rPr>
              <a:t>8</a:t>
            </a:r>
            <a:endParaRPr lang="en-US" b="1" dirty="0"/>
          </a:p>
        </p:txBody>
      </p:sp>
      <p:pic>
        <p:nvPicPr>
          <p:cNvPr id="58" name="Picture 5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6559" y="2412982"/>
            <a:ext cx="2148808" cy="2113027"/>
          </a:xfrm>
          <a:prstGeom prst="rect">
            <a:avLst/>
          </a:prstGeom>
        </p:spPr>
      </p:pic>
      <p:sp>
        <p:nvSpPr>
          <p:cNvPr id="59" name="Rectangle 58"/>
          <p:cNvSpPr/>
          <p:nvPr/>
        </p:nvSpPr>
        <p:spPr>
          <a:xfrm>
            <a:off x="5272118" y="2555990"/>
            <a:ext cx="8511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dirty="0" smtClean="0">
                <a:solidFill>
                  <a:prstClr val="black"/>
                </a:solidFill>
              </a:rPr>
              <a:t>crawl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6400508" y="4137708"/>
            <a:ext cx="25680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dirty="0" smtClean="0">
                <a:solidFill>
                  <a:prstClr val="black"/>
                </a:solidFill>
              </a:rPr>
              <a:t>8</a:t>
            </a:r>
            <a:endParaRPr lang="en-US" b="1" dirty="0"/>
          </a:p>
        </p:txBody>
      </p:sp>
      <p:sp>
        <p:nvSpPr>
          <p:cNvPr id="61" name="Rectangle 60"/>
          <p:cNvSpPr/>
          <p:nvPr/>
        </p:nvSpPr>
        <p:spPr>
          <a:xfrm>
            <a:off x="913243" y="2511689"/>
            <a:ext cx="8117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</a:rPr>
              <a:t>Eight</a:t>
            </a:r>
            <a:endParaRPr lang="en-US" dirty="0"/>
          </a:p>
        </p:txBody>
      </p:sp>
      <p:pic>
        <p:nvPicPr>
          <p:cNvPr id="62" name="Picture 6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4105" y="4699389"/>
            <a:ext cx="2117965" cy="2117965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955" y="4667158"/>
            <a:ext cx="2112219" cy="2125621"/>
          </a:xfrm>
          <a:prstGeom prst="rect">
            <a:avLst/>
          </a:prstGeom>
        </p:spPr>
      </p:pic>
      <p:sp>
        <p:nvSpPr>
          <p:cNvPr id="64" name="Rectangle 63"/>
          <p:cNvSpPr/>
          <p:nvPr/>
        </p:nvSpPr>
        <p:spPr>
          <a:xfrm>
            <a:off x="7311838" y="4837051"/>
            <a:ext cx="1108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</a:rPr>
              <a:t>t</a:t>
            </a:r>
            <a:r>
              <a:rPr lang="en-US" sz="2400" dirty="0" smtClean="0">
                <a:solidFill>
                  <a:prstClr val="black"/>
                </a:solidFill>
              </a:rPr>
              <a:t>o duck</a:t>
            </a:r>
            <a:endParaRPr lang="en-US" sz="2000" dirty="0"/>
          </a:p>
        </p:txBody>
      </p:sp>
      <p:sp>
        <p:nvSpPr>
          <p:cNvPr id="65" name="Rectangle 64"/>
          <p:cNvSpPr/>
          <p:nvPr/>
        </p:nvSpPr>
        <p:spPr>
          <a:xfrm>
            <a:off x="8544836" y="6440131"/>
            <a:ext cx="25680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dirty="0">
                <a:solidFill>
                  <a:prstClr val="black"/>
                </a:solidFill>
              </a:rPr>
              <a:t>9</a:t>
            </a:r>
            <a:endParaRPr lang="en-US" b="1" dirty="0"/>
          </a:p>
        </p:txBody>
      </p:sp>
      <p:sp>
        <p:nvSpPr>
          <p:cNvPr id="66" name="Rectangle 65"/>
          <p:cNvSpPr/>
          <p:nvPr/>
        </p:nvSpPr>
        <p:spPr>
          <a:xfrm>
            <a:off x="1985634" y="6447421"/>
            <a:ext cx="25680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dirty="0">
                <a:solidFill>
                  <a:prstClr val="black"/>
                </a:solidFill>
              </a:rPr>
              <a:t>9</a:t>
            </a:r>
            <a:endParaRPr lang="en-US" b="1" dirty="0"/>
          </a:p>
        </p:txBody>
      </p:sp>
      <p:pic>
        <p:nvPicPr>
          <p:cNvPr id="67" name="Picture 6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7955" y="4679302"/>
            <a:ext cx="2113229" cy="2119536"/>
          </a:xfrm>
          <a:prstGeom prst="rect">
            <a:avLst/>
          </a:prstGeom>
        </p:spPr>
      </p:pic>
      <p:sp>
        <p:nvSpPr>
          <p:cNvPr id="68" name="Rectangle 67"/>
          <p:cNvSpPr/>
          <p:nvPr/>
        </p:nvSpPr>
        <p:spPr>
          <a:xfrm>
            <a:off x="3023786" y="4837051"/>
            <a:ext cx="10179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</a:rPr>
              <a:t>snakes</a:t>
            </a:r>
            <a:endParaRPr lang="en-US" dirty="0"/>
          </a:p>
        </p:txBody>
      </p:sp>
      <p:sp>
        <p:nvSpPr>
          <p:cNvPr id="69" name="Rectangle 68"/>
          <p:cNvSpPr/>
          <p:nvPr/>
        </p:nvSpPr>
        <p:spPr>
          <a:xfrm>
            <a:off x="4194755" y="6425236"/>
            <a:ext cx="25680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dirty="0">
                <a:solidFill>
                  <a:prstClr val="black"/>
                </a:solidFill>
              </a:rPr>
              <a:t>9</a:t>
            </a:r>
            <a:endParaRPr lang="en-US" b="1" dirty="0"/>
          </a:p>
        </p:txBody>
      </p:sp>
      <p:pic>
        <p:nvPicPr>
          <p:cNvPr id="70" name="Picture 6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6559" y="4694043"/>
            <a:ext cx="2148808" cy="2113027"/>
          </a:xfrm>
          <a:prstGeom prst="rect">
            <a:avLst/>
          </a:prstGeom>
        </p:spPr>
      </p:pic>
      <p:sp>
        <p:nvSpPr>
          <p:cNvPr id="71" name="Rectangle 70"/>
          <p:cNvSpPr/>
          <p:nvPr/>
        </p:nvSpPr>
        <p:spPr>
          <a:xfrm>
            <a:off x="5217007" y="4837051"/>
            <a:ext cx="9717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dirty="0" smtClean="0">
                <a:solidFill>
                  <a:prstClr val="black"/>
                </a:solidFill>
              </a:rPr>
              <a:t>slither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6400508" y="6418769"/>
            <a:ext cx="25680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dirty="0" smtClean="0">
                <a:solidFill>
                  <a:prstClr val="black"/>
                </a:solidFill>
              </a:rPr>
              <a:t>9</a:t>
            </a:r>
            <a:endParaRPr lang="en-US" b="1" dirty="0"/>
          </a:p>
        </p:txBody>
      </p:sp>
      <p:sp>
        <p:nvSpPr>
          <p:cNvPr id="73" name="Rectangle 72"/>
          <p:cNvSpPr/>
          <p:nvPr/>
        </p:nvSpPr>
        <p:spPr>
          <a:xfrm>
            <a:off x="934241" y="4866080"/>
            <a:ext cx="7697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</a:rPr>
              <a:t>Nine</a:t>
            </a:r>
            <a:endParaRPr lang="en-US" dirty="0"/>
          </a:p>
        </p:txBody>
      </p:sp>
      <p:pic>
        <p:nvPicPr>
          <p:cNvPr id="74" name="Picture 7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4889031" y="926088"/>
            <a:ext cx="1346475" cy="928657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6032" y="728225"/>
            <a:ext cx="1050066" cy="1207732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6032" y="3082143"/>
            <a:ext cx="1050066" cy="1207732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0401" y="5298716"/>
            <a:ext cx="1050066" cy="120773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1653" y="3080166"/>
            <a:ext cx="1701962" cy="11314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1105" y="829422"/>
            <a:ext cx="1399482" cy="9920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09396" y="5190613"/>
            <a:ext cx="1763133" cy="1256808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919437" y="3039115"/>
            <a:ext cx="1543050" cy="1143000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88328" y="5288163"/>
            <a:ext cx="1348612" cy="1218285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969" y="746754"/>
            <a:ext cx="994929" cy="1170674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099" y="3050279"/>
            <a:ext cx="984683" cy="1151619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03249" y="5372783"/>
            <a:ext cx="819150" cy="1052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237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Picture 10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4105" y="128898"/>
            <a:ext cx="2117965" cy="2117965"/>
          </a:xfrm>
          <a:prstGeom prst="rect">
            <a:avLst/>
          </a:prstGeom>
        </p:spPr>
      </p:pic>
      <p:pic>
        <p:nvPicPr>
          <p:cNvPr id="102" name="Picture 10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955" y="96667"/>
            <a:ext cx="2112219" cy="212562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311838" y="266560"/>
            <a:ext cx="1108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</a:rPr>
              <a:t>t</a:t>
            </a:r>
            <a:r>
              <a:rPr lang="en-US" sz="2400" dirty="0" smtClean="0">
                <a:solidFill>
                  <a:prstClr val="black"/>
                </a:solidFill>
              </a:rPr>
              <a:t>o duck</a:t>
            </a:r>
            <a:endParaRPr lang="en-US" sz="2000" dirty="0"/>
          </a:p>
        </p:txBody>
      </p:sp>
      <p:sp>
        <p:nvSpPr>
          <p:cNvPr id="105" name="Rectangle 104"/>
          <p:cNvSpPr/>
          <p:nvPr/>
        </p:nvSpPr>
        <p:spPr>
          <a:xfrm>
            <a:off x="8544836" y="1869640"/>
            <a:ext cx="32893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dirty="0" smtClean="0">
                <a:solidFill>
                  <a:prstClr val="black"/>
                </a:solidFill>
              </a:rPr>
              <a:t>10</a:t>
            </a:r>
            <a:endParaRPr lang="en-US" b="1" dirty="0"/>
          </a:p>
        </p:txBody>
      </p:sp>
      <p:sp>
        <p:nvSpPr>
          <p:cNvPr id="106" name="Rectangle 105"/>
          <p:cNvSpPr/>
          <p:nvPr/>
        </p:nvSpPr>
        <p:spPr>
          <a:xfrm>
            <a:off x="1903621" y="1885869"/>
            <a:ext cx="32893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dirty="0" smtClean="0">
                <a:solidFill>
                  <a:prstClr val="black"/>
                </a:solidFill>
              </a:rPr>
              <a:t>10</a:t>
            </a:r>
            <a:endParaRPr lang="en-US" b="1" dirty="0"/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7955" y="108811"/>
            <a:ext cx="2113229" cy="2119536"/>
          </a:xfrm>
          <a:prstGeom prst="rect">
            <a:avLst/>
          </a:prstGeom>
        </p:spPr>
      </p:pic>
      <p:sp>
        <p:nvSpPr>
          <p:cNvPr id="43" name="Rectangle 42"/>
          <p:cNvSpPr/>
          <p:nvPr/>
        </p:nvSpPr>
        <p:spPr>
          <a:xfrm>
            <a:off x="2683336" y="289281"/>
            <a:ext cx="15690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</a:rPr>
              <a:t>dragonflies</a:t>
            </a:r>
            <a:endParaRPr lang="en-US" dirty="0"/>
          </a:p>
        </p:txBody>
      </p:sp>
      <p:sp>
        <p:nvSpPr>
          <p:cNvPr id="44" name="Rectangle 43"/>
          <p:cNvSpPr/>
          <p:nvPr/>
        </p:nvSpPr>
        <p:spPr>
          <a:xfrm>
            <a:off x="4136031" y="1862070"/>
            <a:ext cx="32893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dirty="0" smtClean="0">
                <a:solidFill>
                  <a:prstClr val="black"/>
                </a:solidFill>
              </a:rPr>
              <a:t>10</a:t>
            </a:r>
            <a:endParaRPr lang="en-US" b="1" dirty="0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6559" y="123552"/>
            <a:ext cx="2148808" cy="2113027"/>
          </a:xfrm>
          <a:prstGeom prst="rect">
            <a:avLst/>
          </a:prstGeom>
        </p:spPr>
      </p:pic>
      <p:sp>
        <p:nvSpPr>
          <p:cNvPr id="46" name="Rectangle 45"/>
          <p:cNvSpPr/>
          <p:nvPr/>
        </p:nvSpPr>
        <p:spPr>
          <a:xfrm>
            <a:off x="5272118" y="266560"/>
            <a:ext cx="7441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dirty="0" smtClean="0">
                <a:solidFill>
                  <a:prstClr val="black"/>
                </a:solidFill>
              </a:rPr>
              <a:t>whir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6347179" y="1848278"/>
            <a:ext cx="32893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dirty="0" smtClean="0">
                <a:solidFill>
                  <a:prstClr val="black"/>
                </a:solidFill>
              </a:rPr>
              <a:t>10</a:t>
            </a:r>
            <a:endParaRPr lang="en-US" b="1" dirty="0"/>
          </a:p>
        </p:txBody>
      </p:sp>
      <p:sp>
        <p:nvSpPr>
          <p:cNvPr id="2" name="Rectangle 1"/>
          <p:cNvSpPr/>
          <p:nvPr/>
        </p:nvSpPr>
        <p:spPr>
          <a:xfrm>
            <a:off x="919494" y="292887"/>
            <a:ext cx="6237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</a:rPr>
              <a:t>Ten</a:t>
            </a:r>
            <a:endParaRPr lang="en-US" dirty="0"/>
          </a:p>
        </p:txBody>
      </p:sp>
      <p:pic>
        <p:nvPicPr>
          <p:cNvPr id="62" name="Picture 6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5105" y="2392180"/>
            <a:ext cx="2117965" cy="2117965"/>
          </a:xfrm>
          <a:prstGeom prst="rect">
            <a:avLst/>
          </a:prstGeom>
        </p:spPr>
      </p:pic>
      <p:sp>
        <p:nvSpPr>
          <p:cNvPr id="64" name="Rectangle 63"/>
          <p:cNvSpPr/>
          <p:nvPr/>
        </p:nvSpPr>
        <p:spPr>
          <a:xfrm>
            <a:off x="5285198" y="2559087"/>
            <a:ext cx="7777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</a:rPr>
              <a:t>duck</a:t>
            </a:r>
            <a:endParaRPr lang="en-US" sz="2000" dirty="0"/>
          </a:p>
        </p:txBody>
      </p:sp>
      <p:sp>
        <p:nvSpPr>
          <p:cNvPr id="65" name="Rectangle 64"/>
          <p:cNvSpPr/>
          <p:nvPr/>
        </p:nvSpPr>
        <p:spPr>
          <a:xfrm>
            <a:off x="6325836" y="4132922"/>
            <a:ext cx="32893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dirty="0" smtClean="0">
                <a:solidFill>
                  <a:prstClr val="black"/>
                </a:solidFill>
              </a:rPr>
              <a:t>11</a:t>
            </a:r>
            <a:endParaRPr lang="en-US" b="1" dirty="0"/>
          </a:p>
        </p:txBody>
      </p:sp>
      <p:pic>
        <p:nvPicPr>
          <p:cNvPr id="67" name="Picture 6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955" y="2372093"/>
            <a:ext cx="2113229" cy="2119536"/>
          </a:xfrm>
          <a:prstGeom prst="rect">
            <a:avLst/>
          </a:prstGeom>
        </p:spPr>
      </p:pic>
      <p:sp>
        <p:nvSpPr>
          <p:cNvPr id="68" name="Rectangle 67"/>
          <p:cNvSpPr/>
          <p:nvPr/>
        </p:nvSpPr>
        <p:spPr>
          <a:xfrm>
            <a:off x="1027921" y="2559087"/>
            <a:ext cx="5036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</a:rPr>
              <a:t>All</a:t>
            </a:r>
            <a:endParaRPr lang="en-US" dirty="0"/>
          </a:p>
        </p:txBody>
      </p:sp>
      <p:sp>
        <p:nvSpPr>
          <p:cNvPr id="69" name="Rectangle 68"/>
          <p:cNvSpPr/>
          <p:nvPr/>
        </p:nvSpPr>
        <p:spPr>
          <a:xfrm>
            <a:off x="1900372" y="4120913"/>
            <a:ext cx="32893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dirty="0" smtClean="0">
                <a:solidFill>
                  <a:prstClr val="black"/>
                </a:solidFill>
              </a:rPr>
              <a:t>11</a:t>
            </a:r>
            <a:endParaRPr lang="en-US" b="1" dirty="0"/>
          </a:p>
        </p:txBody>
      </p:sp>
      <p:pic>
        <p:nvPicPr>
          <p:cNvPr id="70" name="Picture 6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97559" y="2386834"/>
            <a:ext cx="2148808" cy="2113027"/>
          </a:xfrm>
          <a:prstGeom prst="rect">
            <a:avLst/>
          </a:prstGeom>
        </p:spPr>
      </p:pic>
      <p:sp>
        <p:nvSpPr>
          <p:cNvPr id="71" name="Rectangle 70"/>
          <p:cNvSpPr/>
          <p:nvPr/>
        </p:nvSpPr>
        <p:spPr>
          <a:xfrm>
            <a:off x="3064339" y="2540566"/>
            <a:ext cx="7328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dirty="0" smtClean="0">
                <a:solidFill>
                  <a:prstClr val="black"/>
                </a:solidFill>
              </a:rPr>
              <a:t>help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4121593" y="4120845"/>
            <a:ext cx="32893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dirty="0" smtClean="0">
                <a:solidFill>
                  <a:prstClr val="black"/>
                </a:solidFill>
              </a:rPr>
              <a:t>11</a:t>
            </a:r>
            <a:endParaRPr lang="en-US" b="1" dirty="0"/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36891" y="904628"/>
            <a:ext cx="1414568" cy="722549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6032" y="728225"/>
            <a:ext cx="1050066" cy="120773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2118" y="3027052"/>
            <a:ext cx="1050066" cy="1207732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08097" y="4633394"/>
            <a:ext cx="2148808" cy="2113027"/>
          </a:xfrm>
          <a:prstGeom prst="rect">
            <a:avLst/>
          </a:prstGeom>
        </p:spPr>
      </p:pic>
      <p:sp>
        <p:nvSpPr>
          <p:cNvPr id="37" name="Rectangle 36"/>
          <p:cNvSpPr/>
          <p:nvPr/>
        </p:nvSpPr>
        <p:spPr>
          <a:xfrm>
            <a:off x="3160726" y="4809690"/>
            <a:ext cx="6183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000" dirty="0" smtClean="0">
                <a:solidFill>
                  <a:prstClr val="black"/>
                </a:solidFill>
              </a:rPr>
              <a:t>says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109299" y="6372105"/>
            <a:ext cx="32893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dirty="0" smtClean="0">
                <a:solidFill>
                  <a:prstClr val="black"/>
                </a:solidFill>
              </a:rPr>
              <a:t>12</a:t>
            </a:r>
            <a:endParaRPr lang="en-US" b="1" dirty="0"/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7402" y="4641434"/>
            <a:ext cx="2117965" cy="2117965"/>
          </a:xfrm>
          <a:prstGeom prst="rect">
            <a:avLst/>
          </a:prstGeom>
        </p:spPr>
      </p:pic>
      <p:sp>
        <p:nvSpPr>
          <p:cNvPr id="51" name="Rectangle 50"/>
          <p:cNvSpPr/>
          <p:nvPr/>
        </p:nvSpPr>
        <p:spPr>
          <a:xfrm>
            <a:off x="5366387" y="4818809"/>
            <a:ext cx="6799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prstClr val="black"/>
                </a:solidFill>
              </a:rPr>
              <a:t>duck</a:t>
            </a:r>
            <a:endParaRPr lang="en-US" dirty="0"/>
          </a:p>
        </p:txBody>
      </p:sp>
      <p:sp>
        <p:nvSpPr>
          <p:cNvPr id="54" name="Rectangle 53"/>
          <p:cNvSpPr/>
          <p:nvPr/>
        </p:nvSpPr>
        <p:spPr>
          <a:xfrm>
            <a:off x="6357800" y="6341612"/>
            <a:ext cx="32893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dirty="0" smtClean="0">
                <a:solidFill>
                  <a:prstClr val="black"/>
                </a:solidFill>
              </a:rPr>
              <a:t>12</a:t>
            </a:r>
            <a:endParaRPr lang="en-US" b="1" dirty="0"/>
          </a:p>
        </p:txBody>
      </p:sp>
      <p:pic>
        <p:nvPicPr>
          <p:cNvPr id="61" name="Picture 6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1923" y="4641434"/>
            <a:ext cx="2094165" cy="2096946"/>
          </a:xfrm>
          <a:prstGeom prst="rect">
            <a:avLst/>
          </a:prstGeom>
        </p:spPr>
      </p:pic>
      <p:sp>
        <p:nvSpPr>
          <p:cNvPr id="63" name="Rectangle 62"/>
          <p:cNvSpPr/>
          <p:nvPr/>
        </p:nvSpPr>
        <p:spPr>
          <a:xfrm>
            <a:off x="506461" y="4827961"/>
            <a:ext cx="14850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prstClr val="black"/>
                </a:solidFill>
              </a:rPr>
              <a:t>“Thank you”</a:t>
            </a:r>
            <a:endParaRPr lang="en-US" dirty="0"/>
          </a:p>
        </p:txBody>
      </p:sp>
      <p:sp>
        <p:nvSpPr>
          <p:cNvPr id="66" name="Rectangle 65"/>
          <p:cNvSpPr/>
          <p:nvPr/>
        </p:nvSpPr>
        <p:spPr>
          <a:xfrm>
            <a:off x="1858689" y="6399215"/>
            <a:ext cx="32893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dirty="0" smtClean="0">
                <a:solidFill>
                  <a:prstClr val="black"/>
                </a:solidFill>
              </a:rPr>
              <a:t>12</a:t>
            </a:r>
            <a:endParaRPr lang="en-US" b="1" dirty="0"/>
          </a:p>
        </p:txBody>
      </p:sp>
      <p:pic>
        <p:nvPicPr>
          <p:cNvPr id="74" name="Picture 7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25354" y="5252870"/>
            <a:ext cx="1278865" cy="1099477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8113" y="5241868"/>
            <a:ext cx="1050066" cy="1207732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69000" y="2986043"/>
            <a:ext cx="1535219" cy="1240989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49551" y="4024721"/>
            <a:ext cx="372700" cy="265972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148" y="3959612"/>
            <a:ext cx="659754" cy="361390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271" y="3462680"/>
            <a:ext cx="564836" cy="375514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67858" y="3079295"/>
            <a:ext cx="744394" cy="595515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88421" y="3480208"/>
            <a:ext cx="503199" cy="454571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83106" y="4031163"/>
            <a:ext cx="459088" cy="289839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364" y="742789"/>
            <a:ext cx="1236294" cy="1236294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901" y="3086093"/>
            <a:ext cx="275579" cy="275579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34" y="3766180"/>
            <a:ext cx="424585" cy="237060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091" y="3141201"/>
            <a:ext cx="464250" cy="329089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623" y="844494"/>
            <a:ext cx="851501" cy="90989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40055" y="5228071"/>
            <a:ext cx="955117" cy="1235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903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1928786" y="6471706"/>
            <a:ext cx="26321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smtClean="0">
                <a:solidFill>
                  <a:prstClr val="black"/>
                </a:solidFill>
              </a:rPr>
              <a:t>1</a:t>
            </a:r>
            <a:endParaRPr lang="en-US" sz="1200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8315" y="4266512"/>
            <a:ext cx="2113229" cy="211796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6667" y="4256008"/>
            <a:ext cx="2117965" cy="211796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1759" y="4258856"/>
            <a:ext cx="2112219" cy="21256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4871" y="4256008"/>
            <a:ext cx="2128469" cy="212846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28315" y="637995"/>
            <a:ext cx="3896894" cy="339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052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1928786" y="6471706"/>
            <a:ext cx="26321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prstClr val="black"/>
                </a:solidFill>
              </a:rPr>
              <a:t>2</a:t>
            </a:r>
            <a:endParaRPr lang="en-US" sz="1200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8315" y="4266512"/>
            <a:ext cx="2113229" cy="211796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6667" y="4256008"/>
            <a:ext cx="2117965" cy="211796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1759" y="4258856"/>
            <a:ext cx="2112219" cy="21256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4871" y="4256008"/>
            <a:ext cx="2128469" cy="212846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50900" y="675286"/>
            <a:ext cx="5514975" cy="305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717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1928786" y="6471706"/>
            <a:ext cx="26321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smtClean="0">
                <a:solidFill>
                  <a:prstClr val="black"/>
                </a:solidFill>
              </a:rPr>
              <a:t>3</a:t>
            </a:r>
            <a:endParaRPr lang="en-US" sz="1200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8315" y="4266512"/>
            <a:ext cx="2113229" cy="211796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6667" y="4256008"/>
            <a:ext cx="2117965" cy="211796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1759" y="4258856"/>
            <a:ext cx="2112219" cy="21256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4871" y="4256008"/>
            <a:ext cx="2128469" cy="212846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87868" y="103516"/>
            <a:ext cx="6291815" cy="4071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440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1928786" y="6471706"/>
            <a:ext cx="26321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prstClr val="black"/>
                </a:solidFill>
              </a:rPr>
              <a:t>8</a:t>
            </a:r>
            <a:endParaRPr lang="en-US" sz="1200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8315" y="4266512"/>
            <a:ext cx="2113229" cy="211796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6667" y="4256008"/>
            <a:ext cx="2117965" cy="211796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1759" y="4258856"/>
            <a:ext cx="2112219" cy="21256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4871" y="4256008"/>
            <a:ext cx="2128469" cy="21284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31759" y="2914292"/>
            <a:ext cx="1276350" cy="6667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57633" y="432401"/>
            <a:ext cx="9134475" cy="341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891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1928786" y="6471706"/>
            <a:ext cx="26321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smtClean="0">
                <a:solidFill>
                  <a:prstClr val="black"/>
                </a:solidFill>
              </a:rPr>
              <a:t>5</a:t>
            </a:r>
            <a:endParaRPr lang="en-US" sz="1200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8315" y="4266512"/>
            <a:ext cx="2113229" cy="211796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6667" y="4256008"/>
            <a:ext cx="2117965" cy="211796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1759" y="4258856"/>
            <a:ext cx="2112219" cy="21256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4871" y="4256008"/>
            <a:ext cx="2128469" cy="212846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38399" y="759484"/>
            <a:ext cx="7315200" cy="300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588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1928786" y="6471706"/>
            <a:ext cx="26321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prstClr val="black"/>
                </a:solidFill>
              </a:rPr>
              <a:t>7</a:t>
            </a:r>
            <a:endParaRPr lang="en-US" sz="1200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8315" y="4266512"/>
            <a:ext cx="2113229" cy="211796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6667" y="4256008"/>
            <a:ext cx="2117965" cy="211796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1759" y="4258856"/>
            <a:ext cx="2112219" cy="21256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4871" y="4256008"/>
            <a:ext cx="2128469" cy="212846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65230" y="388698"/>
            <a:ext cx="8232206" cy="3574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561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1928786" y="6471706"/>
            <a:ext cx="26321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prstClr val="black"/>
                </a:solidFill>
              </a:rPr>
              <a:t>4</a:t>
            </a:r>
            <a:endParaRPr lang="en-US" sz="1200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8315" y="4266512"/>
            <a:ext cx="2113229" cy="211796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6667" y="4256008"/>
            <a:ext cx="2117965" cy="211796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1759" y="4258856"/>
            <a:ext cx="2112219" cy="21256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4871" y="4256008"/>
            <a:ext cx="2128469" cy="212846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31759" y="735337"/>
            <a:ext cx="8454896" cy="3243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128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1928786" y="6471706"/>
            <a:ext cx="26321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prstClr val="black"/>
                </a:solidFill>
              </a:rPr>
              <a:t>6</a:t>
            </a:r>
            <a:endParaRPr lang="en-US" sz="1200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8315" y="4266512"/>
            <a:ext cx="2113229" cy="211796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6667" y="4256008"/>
            <a:ext cx="2117965" cy="211796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1759" y="4258856"/>
            <a:ext cx="2112219" cy="21256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4871" y="4256008"/>
            <a:ext cx="2128469" cy="21284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04424" y="1782476"/>
            <a:ext cx="5991225" cy="240419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212123">
            <a:off x="4410625" y="548101"/>
            <a:ext cx="1762125" cy="132154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212123">
            <a:off x="1538473" y="475449"/>
            <a:ext cx="1762125" cy="146685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10864">
            <a:off x="3202928" y="149808"/>
            <a:ext cx="1302761" cy="108110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10864">
            <a:off x="6170907" y="149809"/>
            <a:ext cx="1302761" cy="108110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212123">
            <a:off x="7457898" y="566533"/>
            <a:ext cx="1762125" cy="1321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934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2808</TotalTime>
  <Words>121</Words>
  <Application>Microsoft Office PowerPoint</Application>
  <PresentationFormat>Widescreen</PresentationFormat>
  <Paragraphs>106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   One Duck Stuck by Phyllis Root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Cobb County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Essential Questions</dc:title>
  <dc:creator>Sally Vonier</dc:creator>
  <cp:lastModifiedBy>Kelly Fannin</cp:lastModifiedBy>
  <cp:revision>317</cp:revision>
  <dcterms:created xsi:type="dcterms:W3CDTF">2015-10-03T19:59:49Z</dcterms:created>
  <dcterms:modified xsi:type="dcterms:W3CDTF">2019-02-05T19:28:49Z</dcterms:modified>
</cp:coreProperties>
</file>