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81" r:id="rId6"/>
    <p:sldId id="418" r:id="rId7"/>
    <p:sldId id="420" r:id="rId8"/>
    <p:sldId id="419" r:id="rId9"/>
    <p:sldId id="432" r:id="rId10"/>
    <p:sldId id="433" r:id="rId11"/>
    <p:sldId id="435" r:id="rId12"/>
    <p:sldId id="437" r:id="rId13"/>
    <p:sldId id="438" r:id="rId14"/>
    <p:sldId id="439" r:id="rId15"/>
    <p:sldId id="441" r:id="rId16"/>
    <p:sldId id="442" r:id="rId17"/>
    <p:sldId id="443" r:id="rId18"/>
    <p:sldId id="445" r:id="rId19"/>
    <p:sldId id="4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  <a:srgbClr val="684F00"/>
    <a:srgbClr val="996600"/>
    <a:srgbClr val="FFFFFF"/>
    <a:srgbClr val="F9770B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DB5C-C9FD-443A-A0E8-FF064E1985EC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0B91-136D-4C16-B736-899AC3EF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0B91-136D-4C16-B736-899AC3EF2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83D8-1BE9-4579-B074-C51D3507BCFE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C9D-4DFA-4F24-A61D-E32FAF776A89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B19A-7A7E-4673-A631-12448018F907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568C-DDA3-4B1E-BD5B-5A35CBF1DA9C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2B5-F2EF-45BF-BC63-D395C30E864B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BC9-4477-426F-8CD4-29ACC0D0DA43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59CC-E15E-4168-931B-5C22D27213AF}" type="datetime1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F24-844F-4060-A05D-653F03916C40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397B-59EA-4822-AE17-BE35EED1D1CC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9B76-309B-480F-B165-E7DDCB1D5405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B86-5159-4865-A524-988CD80D0974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F437-CF03-4D9F-A824-6BB288048E09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855" y="3246747"/>
            <a:ext cx="9144000" cy="2387600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sz="2400" dirty="0"/>
              <a:t>Adapted by Sally Vonier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15972" y="933313"/>
            <a:ext cx="76657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Jump Frog Jump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by Robert Kalan</a:t>
            </a:r>
            <a:br>
              <a:rPr lang="en-US" sz="7200" b="1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86996" flipV="1">
            <a:off x="5059041" y="2473245"/>
            <a:ext cx="2379622" cy="27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2301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3E11F-945D-484D-AF86-5A03A84B0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5" r="68421"/>
          <a:stretch/>
        </p:blipFill>
        <p:spPr>
          <a:xfrm>
            <a:off x="3284689" y="4854823"/>
            <a:ext cx="1750587" cy="1768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3E11F-945D-484D-AF86-5A03A84B0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9" t="-3093" r="35081"/>
          <a:stretch/>
        </p:blipFill>
        <p:spPr>
          <a:xfrm>
            <a:off x="5203868" y="4753680"/>
            <a:ext cx="1674679" cy="1875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23E11F-945D-484D-AF86-5A03A84B0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47" t="-349"/>
          <a:stretch/>
        </p:blipFill>
        <p:spPr>
          <a:xfrm>
            <a:off x="7148292" y="4776157"/>
            <a:ext cx="1782435" cy="18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8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97317" y="64955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31" y="1196840"/>
            <a:ext cx="5971451" cy="2827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4527E5-EEFC-4150-82C5-7C6AE949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7" r="76011"/>
          <a:stretch/>
        </p:blipFill>
        <p:spPr>
          <a:xfrm>
            <a:off x="2423610" y="4731205"/>
            <a:ext cx="1779947" cy="1814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527E5-EEFC-4150-82C5-7C6AE949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0" t="1353" r="51103"/>
          <a:stretch/>
        </p:blipFill>
        <p:spPr>
          <a:xfrm>
            <a:off x="4518265" y="4719967"/>
            <a:ext cx="1730876" cy="1832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527E5-EEFC-4150-82C5-7C6AE949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37" t="4038" r="25891"/>
          <a:stretch/>
        </p:blipFill>
        <p:spPr>
          <a:xfrm>
            <a:off x="6440209" y="4787396"/>
            <a:ext cx="1697158" cy="1782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4527E5-EEFC-4150-82C5-7C6AE949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t="-9007" b="-1"/>
          <a:stretch/>
        </p:blipFill>
        <p:spPr>
          <a:xfrm>
            <a:off x="8440831" y="4528922"/>
            <a:ext cx="1758798" cy="20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3063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61542-E546-42A7-93A7-317F542E1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4" r="68944" b="1"/>
          <a:stretch/>
        </p:blipFill>
        <p:spPr>
          <a:xfrm>
            <a:off x="2896040" y="4843585"/>
            <a:ext cx="1700897" cy="1702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61542-E546-42A7-93A7-317F542E1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65" t="-2560"/>
          <a:stretch/>
        </p:blipFill>
        <p:spPr>
          <a:xfrm>
            <a:off x="7226971" y="4821111"/>
            <a:ext cx="1792881" cy="178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61542-E546-42A7-93A7-317F542E1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10" t="2235" r="35107"/>
          <a:stretch/>
        </p:blipFill>
        <p:spPr>
          <a:xfrm>
            <a:off x="5091475" y="4843586"/>
            <a:ext cx="1685918" cy="17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97317" y="64955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60" y="1179583"/>
            <a:ext cx="6214533" cy="3399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1974B-3042-4854-87AB-84E7D3C9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" t="1017" r="75868" b="-1"/>
          <a:stretch/>
        </p:blipFill>
        <p:spPr>
          <a:xfrm>
            <a:off x="2382765" y="4899775"/>
            <a:ext cx="1775834" cy="1772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1974B-3042-4854-87AB-84E7D3C9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6" t="-10004" r="50775"/>
          <a:stretch/>
        </p:blipFill>
        <p:spPr>
          <a:xfrm>
            <a:off x="4495781" y="4719968"/>
            <a:ext cx="1742117" cy="1969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1974B-3042-4854-87AB-84E7D3C9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15" t="1568" r="25835" b="1"/>
          <a:stretch/>
        </p:blipFill>
        <p:spPr>
          <a:xfrm>
            <a:off x="6451448" y="4938045"/>
            <a:ext cx="1685918" cy="1762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1974B-3042-4854-87AB-84E7D3C9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56" t="-1922"/>
          <a:stretch/>
        </p:blipFill>
        <p:spPr>
          <a:xfrm>
            <a:off x="8575704" y="4922252"/>
            <a:ext cx="1752153" cy="18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4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4587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FFD0B-1CAE-41FF-953C-710E2AD62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05" r="68125"/>
          <a:stretch/>
        </p:blipFill>
        <p:spPr>
          <a:xfrm>
            <a:off x="3015854" y="4764920"/>
            <a:ext cx="1760915" cy="1862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FFD0B-1CAE-41FF-953C-710E2AD62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6" t="-1035" r="34671"/>
          <a:stretch/>
        </p:blipFill>
        <p:spPr>
          <a:xfrm>
            <a:off x="5170150" y="4742444"/>
            <a:ext cx="1674679" cy="1857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FFD0B-1CAE-41FF-953C-710E2AD62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74" t="-3824" b="1"/>
          <a:stretch/>
        </p:blipFill>
        <p:spPr>
          <a:xfrm>
            <a:off x="7159533" y="4719967"/>
            <a:ext cx="1730578" cy="19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97317" y="64955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19" y="923759"/>
            <a:ext cx="5225415" cy="34444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F0A364-ECA2-476D-B16B-73E735D1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71" r="76574" b="1"/>
          <a:stretch/>
        </p:blipFill>
        <p:spPr>
          <a:xfrm>
            <a:off x="2274328" y="4798634"/>
            <a:ext cx="1749396" cy="1913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0A364-ECA2-476D-B16B-73E735D1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9" t="-4861" r="51221"/>
          <a:stretch/>
        </p:blipFill>
        <p:spPr>
          <a:xfrm>
            <a:off x="4338430" y="4742443"/>
            <a:ext cx="1764594" cy="1987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0A364-ECA2-476D-B16B-73E735D1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51" t="2515" r="25870" b="-1"/>
          <a:stretch/>
        </p:blipFill>
        <p:spPr>
          <a:xfrm>
            <a:off x="6530124" y="4911013"/>
            <a:ext cx="1753356" cy="1847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F0A364-ECA2-476D-B16B-73E735D1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53" t="5147"/>
          <a:stretch/>
        </p:blipFill>
        <p:spPr>
          <a:xfrm>
            <a:off x="8575705" y="4922251"/>
            <a:ext cx="1780776" cy="17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6873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04F54-3655-4542-824D-766B4643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19" r="68529" b="-1"/>
          <a:stretch/>
        </p:blipFill>
        <p:spPr>
          <a:xfrm>
            <a:off x="2823871" y="4933491"/>
            <a:ext cx="1750588" cy="1739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04F54-3655-4542-824D-766B4643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9" t="1322" r="35101"/>
          <a:stretch/>
        </p:blipFill>
        <p:spPr>
          <a:xfrm>
            <a:off x="5091475" y="4955964"/>
            <a:ext cx="1697158" cy="1701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04F54-3655-4542-824D-766B4643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18" t="-1651"/>
          <a:stretch/>
        </p:blipFill>
        <p:spPr>
          <a:xfrm>
            <a:off x="7294407" y="4978443"/>
            <a:ext cx="1779005" cy="17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60" y="936150"/>
            <a:ext cx="5966460" cy="3553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6B4B0-51F9-4BEC-846E-37D483EC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" r="76129"/>
          <a:stretch/>
        </p:blipFill>
        <p:spPr>
          <a:xfrm>
            <a:off x="2442970" y="4779309"/>
            <a:ext cx="1757536" cy="180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6B4B0-51F9-4BEC-846E-37D483EC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0" t="994" r="51027"/>
          <a:stretch/>
        </p:blipFill>
        <p:spPr>
          <a:xfrm>
            <a:off x="4360908" y="4787394"/>
            <a:ext cx="1708398" cy="1791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6B4B0-51F9-4BEC-846E-37D483EC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35" t="24" r="26078"/>
          <a:stretch/>
        </p:blipFill>
        <p:spPr>
          <a:xfrm>
            <a:off x="6192941" y="4798634"/>
            <a:ext cx="1640960" cy="1809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66B4B0-51F9-4BEC-846E-37D483EC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2" t="2780"/>
          <a:stretch/>
        </p:blipFill>
        <p:spPr>
          <a:xfrm>
            <a:off x="8013731" y="4854824"/>
            <a:ext cx="1735299" cy="17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3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76" y="789677"/>
            <a:ext cx="6330315" cy="363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7B2735-4895-4F51-B693-EDF699DA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62" r="76461"/>
          <a:stretch/>
        </p:blipFill>
        <p:spPr>
          <a:xfrm>
            <a:off x="2560321" y="4753681"/>
            <a:ext cx="1733152" cy="1811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B2735-4895-4F51-B693-EDF699DA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1" t="1822" r="50748"/>
          <a:stretch/>
        </p:blipFill>
        <p:spPr>
          <a:xfrm>
            <a:off x="4394627" y="4809871"/>
            <a:ext cx="1742115" cy="173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B2735-4895-4F51-B693-EDF699DA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61" t="4638" r="26104"/>
          <a:stretch/>
        </p:blipFill>
        <p:spPr>
          <a:xfrm>
            <a:off x="6316575" y="4854824"/>
            <a:ext cx="1629722" cy="1689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B2735-4895-4F51-B693-EDF699DA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06" t="6819"/>
          <a:stretch/>
        </p:blipFill>
        <p:spPr>
          <a:xfrm>
            <a:off x="8159846" y="4933488"/>
            <a:ext cx="1737203" cy="16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2301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DC931-1BAB-4784-B86B-CDBE658B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60" t="11027"/>
          <a:stretch/>
        </p:blipFill>
        <p:spPr>
          <a:xfrm>
            <a:off x="7058378" y="4832347"/>
            <a:ext cx="1818397" cy="1728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DC931-1BAB-4784-B86B-CDBE658B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73" t="6654" r="35231"/>
          <a:stretch/>
        </p:blipFill>
        <p:spPr>
          <a:xfrm>
            <a:off x="5147671" y="4731205"/>
            <a:ext cx="1697158" cy="1813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DC931-1BAB-4784-B86B-CDBE658BA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0" r="68318"/>
          <a:stretch/>
        </p:blipFill>
        <p:spPr>
          <a:xfrm>
            <a:off x="3265219" y="4697491"/>
            <a:ext cx="1792537" cy="1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05" y="672061"/>
            <a:ext cx="6797279" cy="3821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7E694-490C-45BF-8E0F-95D2DC1C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" r="76239"/>
          <a:stretch/>
        </p:blipFill>
        <p:spPr>
          <a:xfrm>
            <a:off x="2312610" y="4832348"/>
            <a:ext cx="1722355" cy="18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7E694-490C-45BF-8E0F-95D2DC1C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1" t="5497" r="51361" b="1"/>
          <a:stretch/>
        </p:blipFill>
        <p:spPr>
          <a:xfrm>
            <a:off x="4282233" y="4877299"/>
            <a:ext cx="1663440" cy="1710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7E694-490C-45BF-8E0F-95D2DC1C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33" t="2665" r="26328"/>
          <a:stretch/>
        </p:blipFill>
        <p:spPr>
          <a:xfrm>
            <a:off x="6136743" y="4854823"/>
            <a:ext cx="1640960" cy="1761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7E694-490C-45BF-8E0F-95D2DC1C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31" t="2937"/>
          <a:stretch/>
        </p:blipFill>
        <p:spPr>
          <a:xfrm>
            <a:off x="7968774" y="4831698"/>
            <a:ext cx="1701137" cy="17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2301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C6811-7208-4D33-8F91-D59E44DDE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4" r="67909" b="-1"/>
          <a:stretch/>
        </p:blipFill>
        <p:spPr>
          <a:xfrm>
            <a:off x="3263503" y="4742444"/>
            <a:ext cx="1794253" cy="1845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C6811-7208-4D33-8F91-D59E44DDE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93" t="2960" r="35657"/>
          <a:stretch/>
        </p:blipFill>
        <p:spPr>
          <a:xfrm>
            <a:off x="5248826" y="4776156"/>
            <a:ext cx="1640961" cy="1783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C6811-7208-4D33-8F91-D59E44DDE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49" t="784"/>
          <a:stretch/>
        </p:blipFill>
        <p:spPr>
          <a:xfrm>
            <a:off x="7148295" y="4798632"/>
            <a:ext cx="1797633" cy="18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8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07425" y="3267747"/>
            <a:ext cx="1718272" cy="1735219"/>
            <a:chOff x="9407425" y="3267747"/>
            <a:chExt cx="1718272" cy="17352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7425" y="3267747"/>
              <a:ext cx="1718272" cy="17352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6136" y="3692185"/>
              <a:ext cx="1296752" cy="7239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880" y="474395"/>
            <a:ext cx="5967300" cy="2749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5EBE61-7B6D-4147-81C8-7650CAC4DD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65" t="4785" r="35315"/>
          <a:stretch/>
        </p:blipFill>
        <p:spPr>
          <a:xfrm>
            <a:off x="3349359" y="3360168"/>
            <a:ext cx="1697158" cy="1786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B834E4-06CE-4875-9B03-8E4177D3A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49" r="51230"/>
          <a:stretch/>
        </p:blipFill>
        <p:spPr>
          <a:xfrm>
            <a:off x="3298372" y="5120875"/>
            <a:ext cx="1793101" cy="1737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EBE61-7B6D-4147-81C8-7650CAC4DD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2" r="68794"/>
          <a:stretch/>
        </p:blipFill>
        <p:spPr>
          <a:xfrm>
            <a:off x="501455" y="3393883"/>
            <a:ext cx="1723957" cy="1826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5EBE61-7B6D-4147-81C8-7650CAC4DD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09" t="2915" b="1"/>
          <a:stretch/>
        </p:blipFill>
        <p:spPr>
          <a:xfrm>
            <a:off x="5878236" y="3348928"/>
            <a:ext cx="1794967" cy="1821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834E4-06CE-4875-9B03-8E4177D3A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79" t="2227"/>
          <a:stretch/>
        </p:blipFill>
        <p:spPr>
          <a:xfrm>
            <a:off x="5956910" y="5125807"/>
            <a:ext cx="1732483" cy="1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0781" y="655022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469" y="1238250"/>
            <a:ext cx="3384284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10765-2A5A-4F24-B7F4-C14A115AC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0" r="68356"/>
          <a:stretch/>
        </p:blipFill>
        <p:spPr>
          <a:xfrm>
            <a:off x="3217211" y="4798632"/>
            <a:ext cx="1784347" cy="17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10765-2A5A-4F24-B7F4-C14A115AC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22" t="6228" r="35778"/>
          <a:stretch/>
        </p:blipFill>
        <p:spPr>
          <a:xfrm>
            <a:off x="5181389" y="4888537"/>
            <a:ext cx="1663440" cy="1697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10765-2A5A-4F24-B7F4-C14A115AC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99" t="912"/>
          <a:stretch/>
        </p:blipFill>
        <p:spPr>
          <a:xfrm>
            <a:off x="7058378" y="4832347"/>
            <a:ext cx="1832686" cy="17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55568" y="3200319"/>
            <a:ext cx="1763510" cy="1735219"/>
            <a:chOff x="9890441" y="3211557"/>
            <a:chExt cx="1763510" cy="17352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441" y="3211557"/>
              <a:ext cx="1763510" cy="17352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9350" y="3748375"/>
              <a:ext cx="1296752" cy="7239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639" y="0"/>
            <a:ext cx="5913862" cy="2846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97317" y="649554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0ECAC-B653-411C-822F-F177C5AEC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3" r="76671"/>
          <a:stretch/>
        </p:blipFill>
        <p:spPr>
          <a:xfrm>
            <a:off x="426819" y="3146644"/>
            <a:ext cx="1719918" cy="187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99603-9077-4C11-AAC1-E34080250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59" r="50931"/>
          <a:stretch/>
        </p:blipFill>
        <p:spPr>
          <a:xfrm>
            <a:off x="2623350" y="5050080"/>
            <a:ext cx="1827475" cy="1807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60ECAC-B653-411C-822F-F177C5AEC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25" t="6011" r="51144"/>
          <a:stretch/>
        </p:blipFill>
        <p:spPr>
          <a:xfrm>
            <a:off x="2630031" y="3180360"/>
            <a:ext cx="1742116" cy="1790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60ECAC-B653-411C-822F-F177C5AEC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05" t="6270" r="25770"/>
          <a:stretch/>
        </p:blipFill>
        <p:spPr>
          <a:xfrm>
            <a:off x="4956598" y="3180359"/>
            <a:ext cx="1719638" cy="1785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60ECAC-B653-411C-822F-F177C5AEC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32" t="2399"/>
          <a:stretch/>
        </p:blipFill>
        <p:spPr>
          <a:xfrm>
            <a:off x="7316884" y="3146643"/>
            <a:ext cx="1737483" cy="1859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99603-9077-4C11-AAC1-E34080250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037" t="1127" r="979" b="3944"/>
          <a:stretch/>
        </p:blipFill>
        <p:spPr>
          <a:xfrm>
            <a:off x="5192233" y="4965108"/>
            <a:ext cx="1753752" cy="18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e806270-d121-4cfa-8b9b-1627ac8bf0dd" xsi:nil="true"/>
    <Self_Registration_Enabled xmlns="0e806270-d121-4cfa-8b9b-1627ac8bf0dd" xsi:nil="true"/>
    <Templates xmlns="0e806270-d121-4cfa-8b9b-1627ac8bf0dd" xsi:nil="true"/>
    <Student_Groups xmlns="0e806270-d121-4cfa-8b9b-1627ac8bf0dd">
      <UserInfo>
        <DisplayName/>
        <AccountId xsi:nil="true"/>
        <AccountType/>
      </UserInfo>
    </Student_Groups>
    <AppVersion xmlns="0e806270-d121-4cfa-8b9b-1627ac8bf0dd" xsi:nil="true"/>
    <Invited_Teachers xmlns="0e806270-d121-4cfa-8b9b-1627ac8bf0dd" xsi:nil="true"/>
    <Self_Registration_Enabled0 xmlns="0e806270-d121-4cfa-8b9b-1627ac8bf0dd" xsi:nil="true"/>
    <CultureName xmlns="0e806270-d121-4cfa-8b9b-1627ac8bf0dd" xsi:nil="true"/>
    <Students xmlns="0e806270-d121-4cfa-8b9b-1627ac8bf0dd">
      <UserInfo>
        <DisplayName/>
        <AccountId xsi:nil="true"/>
        <AccountType/>
      </UserInfo>
    </Students>
    <TeamsChannelId xmlns="0e806270-d121-4cfa-8b9b-1627ac8bf0dd" xsi:nil="true"/>
    <Has_Teacher_Only_SectionGroup xmlns="0e806270-d121-4cfa-8b9b-1627ac8bf0dd" xsi:nil="true"/>
    <FolderType xmlns="0e806270-d121-4cfa-8b9b-1627ac8bf0dd" xsi:nil="true"/>
    <Owner xmlns="0e806270-d121-4cfa-8b9b-1627ac8bf0dd">
      <UserInfo>
        <DisplayName/>
        <AccountId xsi:nil="true"/>
        <AccountType/>
      </UserInfo>
    </Owner>
    <IsNotebookLocked xmlns="0e806270-d121-4cfa-8b9b-1627ac8bf0dd" xsi:nil="true"/>
    <Is_Collaboration_Space_Locked xmlns="0e806270-d121-4cfa-8b9b-1627ac8bf0dd" xsi:nil="true"/>
    <NotebookType xmlns="0e806270-d121-4cfa-8b9b-1627ac8bf0dd" xsi:nil="true"/>
    <Teachers xmlns="0e806270-d121-4cfa-8b9b-1627ac8bf0dd">
      <UserInfo>
        <DisplayName/>
        <AccountId xsi:nil="true"/>
        <AccountType/>
      </UserInfo>
    </Teachers>
    <DefaultSectionNames xmlns="0e806270-d121-4cfa-8b9b-1627ac8bf0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31" ma:contentTypeDescription="Create a new document." ma:contentTypeScope="" ma:versionID="d9775c47990ef67d30dd01644f036005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8db211e7a0f9a198360c1ce1d8e9f482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amsChannelId" minOccurs="0"/>
                <xsd:element ref="ns4:Templates" minOccurs="0"/>
                <xsd:element ref="ns4:Self_Registration_Enabled0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9A81D-D5E9-4392-94B3-8C2F2EE24503}">
  <ds:schemaRefs>
    <ds:schemaRef ds:uri="http://purl.org/dc/terms/"/>
    <ds:schemaRef ds:uri="http://purl.org/dc/dcmitype/"/>
    <ds:schemaRef ds:uri="http://purl.org/dc/elements/1.1/"/>
    <ds:schemaRef ds:uri="83c86a63-cfa1-41ab-9d88-bd294eaf28f2"/>
    <ds:schemaRef ds:uri="http://schemas.microsoft.com/office/2006/documentManagement/types"/>
    <ds:schemaRef ds:uri="0e806270-d121-4cfa-8b9b-1627ac8bf0d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76FA56-BA5A-4799-8F7D-224C42CC0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C86364-941A-4ED2-8F29-CC5C83CBF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22</Words>
  <Application>Microsoft Office PowerPoint</Application>
  <PresentationFormat>Widescreen</PresentationFormat>
  <Paragraphs>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 Adapted by Sally Vonier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</dc:title>
  <dc:creator>Sally Vonier</dc:creator>
  <cp:lastModifiedBy>Kelly Fannin</cp:lastModifiedBy>
  <cp:revision>263</cp:revision>
  <dcterms:created xsi:type="dcterms:W3CDTF">2015-10-03T19:59:49Z</dcterms:created>
  <dcterms:modified xsi:type="dcterms:W3CDTF">2020-04-19T19:29:03Z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0x010100C8EBAAB79ACCC74BB7EF086B3AE90D65</vt:lpwstr>
  </property>
</Properties>
</file>